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718" r:id="rId3"/>
    <p:sldId id="713" r:id="rId4"/>
    <p:sldId id="836" r:id="rId5"/>
    <p:sldId id="783" r:id="rId6"/>
    <p:sldId id="805" r:id="rId7"/>
    <p:sldId id="806" r:id="rId8"/>
    <p:sldId id="807" r:id="rId9"/>
    <p:sldId id="808" r:id="rId10"/>
    <p:sldId id="809" r:id="rId11"/>
    <p:sldId id="810" r:id="rId12"/>
    <p:sldId id="811" r:id="rId13"/>
    <p:sldId id="812" r:id="rId14"/>
    <p:sldId id="813" r:id="rId15"/>
    <p:sldId id="814" r:id="rId16"/>
    <p:sldId id="815" r:id="rId17"/>
    <p:sldId id="816" r:id="rId18"/>
    <p:sldId id="817" r:id="rId19"/>
    <p:sldId id="818" r:id="rId20"/>
    <p:sldId id="819" r:id="rId21"/>
    <p:sldId id="820" r:id="rId22"/>
    <p:sldId id="821" r:id="rId23"/>
    <p:sldId id="822" r:id="rId24"/>
    <p:sldId id="823" r:id="rId25"/>
    <p:sldId id="824" r:id="rId26"/>
    <p:sldId id="825" r:id="rId27"/>
    <p:sldId id="826" r:id="rId28"/>
    <p:sldId id="827" r:id="rId29"/>
    <p:sldId id="828" r:id="rId30"/>
    <p:sldId id="829" r:id="rId31"/>
    <p:sldId id="830" r:id="rId32"/>
    <p:sldId id="831" r:id="rId33"/>
    <p:sldId id="832" r:id="rId34"/>
    <p:sldId id="833" r:id="rId35"/>
    <p:sldId id="834" r:id="rId36"/>
    <p:sldId id="835" r:id="rId37"/>
    <p:sldId id="258" r:id="rId38"/>
    <p:sldId id="26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niel Necz" initials="DN" lastIdx="1" clrIdx="0">
    <p:extLst>
      <p:ext uri="{19B8F6BF-5375-455C-9EA6-DF929625EA0E}">
        <p15:presenceInfo xmlns:p15="http://schemas.microsoft.com/office/powerpoint/2012/main" userId="dc96eab4d4b68c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4F976-5C84-4193-B1B6-F7D0A59D3B9D}" v="294" dt="2025-03-10T15:57:07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ániel Necz" userId="dc96eab4d4b68c67" providerId="LiveId" clId="{F0AE33EB-6C48-4B1A-9758-AE1CDC108227}"/>
    <pc:docChg chg="undo custSel addSld delSld modSld sldOrd">
      <pc:chgData name="Dániel Necz" userId="dc96eab4d4b68c67" providerId="LiveId" clId="{F0AE33EB-6C48-4B1A-9758-AE1CDC108227}" dt="2025-02-23T18:20:05.524" v="3764" actId="20577"/>
      <pc:docMkLst>
        <pc:docMk/>
      </pc:docMkLst>
      <pc:sldChg chg="modSp mod">
        <pc:chgData name="Dániel Necz" userId="dc96eab4d4b68c67" providerId="LiveId" clId="{F0AE33EB-6C48-4B1A-9758-AE1CDC108227}" dt="2025-02-22T21:50:41.042" v="3697" actId="790"/>
        <pc:sldMkLst>
          <pc:docMk/>
          <pc:sldMk cId="2249867845" sldId="256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F0AE33EB-6C48-4B1A-9758-AE1CDC108227}" dt="2025-02-22T21:50:41.042" v="3697" actId="790"/>
        <pc:sldMkLst>
          <pc:docMk/>
          <pc:sldMk cId="619314435" sldId="258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F0AE33EB-6C48-4B1A-9758-AE1CDC108227}" dt="2025-02-22T21:50:41.042" v="3697" actId="790"/>
        <pc:sldMkLst>
          <pc:docMk/>
          <pc:sldMk cId="1583833312" sldId="260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modSp mod">
        <pc:chgData name="Dániel Necz" userId="dc96eab4d4b68c67" providerId="LiveId" clId="{F0AE33EB-6C48-4B1A-9758-AE1CDC108227}" dt="2025-02-23T18:20:05.524" v="3764" actId="20577"/>
        <pc:sldMkLst>
          <pc:docMk/>
          <pc:sldMk cId="3817316427" sldId="700"/>
        </pc:sldMkLst>
      </pc:sldChg>
      <pc:sldChg chg="addSp delSp modSp mod">
        <pc:chgData name="Dániel Necz" userId="dc96eab4d4b68c67" providerId="LiveId" clId="{F0AE33EB-6C48-4B1A-9758-AE1CDC108227}" dt="2025-02-23T01:09:17.374" v="3703" actId="1076"/>
        <pc:sldMkLst>
          <pc:docMk/>
          <pc:sldMk cId="906111548" sldId="713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modSp mod ord">
        <pc:chgData name="Dániel Necz" userId="dc96eab4d4b68c67" providerId="LiveId" clId="{F0AE33EB-6C48-4B1A-9758-AE1CDC108227}" dt="2025-02-22T21:50:41.042" v="3697" actId="790"/>
        <pc:sldMkLst>
          <pc:docMk/>
          <pc:sldMk cId="3097859295" sldId="718"/>
        </pc:sldMkLst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F0AE33EB-6C48-4B1A-9758-AE1CDC108227}" dt="2025-02-22T21:50:41.042" v="3697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F0AE33EB-6C48-4B1A-9758-AE1CDC108227}" dt="2025-02-22T21:50:41.042" v="3697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mod ord">
        <pc:chgData name="Dániel Necz" userId="dc96eab4d4b68c67" providerId="LiveId" clId="{F0AE33EB-6C48-4B1A-9758-AE1CDC108227}" dt="2025-02-22T21:50:41.042" v="3697" actId="790"/>
        <pc:sldMkLst>
          <pc:docMk/>
          <pc:sldMk cId="3335874346" sldId="721"/>
        </pc:sldMkLst>
      </pc:sldChg>
      <pc:sldChg chg="addSp modSp add mod">
        <pc:chgData name="Dániel Necz" userId="dc96eab4d4b68c67" providerId="LiveId" clId="{F0AE33EB-6C48-4B1A-9758-AE1CDC108227}" dt="2025-02-23T01:10:53.038" v="3708" actId="1076"/>
        <pc:sldMkLst>
          <pc:docMk/>
          <pc:sldMk cId="3913340897" sldId="722"/>
        </pc:sldMkLst>
      </pc:sldChg>
      <pc:sldChg chg="addSp modSp add mod">
        <pc:chgData name="Dániel Necz" userId="dc96eab4d4b68c67" providerId="LiveId" clId="{F0AE33EB-6C48-4B1A-9758-AE1CDC108227}" dt="2025-02-23T01:11:56.168" v="3716" actId="1076"/>
        <pc:sldMkLst>
          <pc:docMk/>
          <pc:sldMk cId="2467637041" sldId="723"/>
        </pc:sldMkLst>
      </pc:sldChg>
      <pc:sldChg chg="addSp modSp add mod">
        <pc:chgData name="Dániel Necz" userId="dc96eab4d4b68c67" providerId="LiveId" clId="{F0AE33EB-6C48-4B1A-9758-AE1CDC108227}" dt="2025-02-23T01:12:54.482" v="3722" actId="1076"/>
        <pc:sldMkLst>
          <pc:docMk/>
          <pc:sldMk cId="3403693610" sldId="724"/>
        </pc:sldMkLst>
      </pc:sldChg>
      <pc:sldChg chg="modSp add del mod">
        <pc:chgData name="Dániel Necz" userId="dc96eab4d4b68c67" providerId="LiveId" clId="{F0AE33EB-6C48-4B1A-9758-AE1CDC108227}" dt="2025-02-22T21:17:14.236" v="1814" actId="47"/>
        <pc:sldMkLst>
          <pc:docMk/>
          <pc:sldMk cId="561323267" sldId="725"/>
        </pc:sldMkLst>
      </pc:sldChg>
      <pc:sldChg chg="addSp modSp add mod">
        <pc:chgData name="Dániel Necz" userId="dc96eab4d4b68c67" providerId="LiveId" clId="{F0AE33EB-6C48-4B1A-9758-AE1CDC108227}" dt="2025-02-23T01:15:45.129" v="3732" actId="1076"/>
        <pc:sldMkLst>
          <pc:docMk/>
          <pc:sldMk cId="738806336" sldId="726"/>
        </pc:sldMkLst>
      </pc:sldChg>
      <pc:sldChg chg="addSp modSp add mod">
        <pc:chgData name="Dániel Necz" userId="dc96eab4d4b68c67" providerId="LiveId" clId="{F0AE33EB-6C48-4B1A-9758-AE1CDC108227}" dt="2025-02-23T01:16:41.359" v="3739" actId="1076"/>
        <pc:sldMkLst>
          <pc:docMk/>
          <pc:sldMk cId="37482387" sldId="727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1246794228" sldId="728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18199102" sldId="729"/>
        </pc:sldMkLst>
      </pc:sldChg>
      <pc:sldChg chg="addSp modSp add mod">
        <pc:chgData name="Dániel Necz" userId="dc96eab4d4b68c67" providerId="LiveId" clId="{F0AE33EB-6C48-4B1A-9758-AE1CDC108227}" dt="2025-02-23T01:17:48.640" v="3752" actId="14100"/>
        <pc:sldMkLst>
          <pc:docMk/>
          <pc:sldMk cId="2496473556" sldId="730"/>
        </pc:sldMkLst>
      </pc:sldChg>
      <pc:sldChg chg="addSp modSp add mod">
        <pc:chgData name="Dániel Necz" userId="dc96eab4d4b68c67" providerId="LiveId" clId="{F0AE33EB-6C48-4B1A-9758-AE1CDC108227}" dt="2025-02-23T01:14:54.082" v="3727" actId="1076"/>
        <pc:sldMkLst>
          <pc:docMk/>
          <pc:sldMk cId="2489511325" sldId="731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1668174584" sldId="732"/>
        </pc:sldMkLst>
      </pc:sldChg>
      <pc:sldChg chg="addSp modSp add mod">
        <pc:chgData name="Dániel Necz" userId="dc96eab4d4b68c67" providerId="LiveId" clId="{F0AE33EB-6C48-4B1A-9758-AE1CDC108227}" dt="2025-02-23T01:17:32.970" v="3745" actId="14100"/>
        <pc:sldMkLst>
          <pc:docMk/>
          <pc:sldMk cId="3136721169" sldId="733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3033290491" sldId="734"/>
        </pc:sldMkLst>
      </pc:sldChg>
      <pc:sldChg chg="modSp add del mod">
        <pc:chgData name="Dániel Necz" userId="dc96eab4d4b68c67" providerId="LiveId" clId="{F0AE33EB-6C48-4B1A-9758-AE1CDC108227}" dt="2025-02-23T01:18:13.846" v="3753" actId="2696"/>
        <pc:sldMkLst>
          <pc:docMk/>
          <pc:sldMk cId="436709381" sldId="735"/>
        </pc:sldMkLst>
      </pc:sldChg>
      <pc:sldChg chg="addSp modSp add mod">
        <pc:chgData name="Dániel Necz" userId="dc96eab4d4b68c67" providerId="LiveId" clId="{F0AE33EB-6C48-4B1A-9758-AE1CDC108227}" dt="2025-02-23T01:18:52.179" v="3758" actId="1076"/>
        <pc:sldMkLst>
          <pc:docMk/>
          <pc:sldMk cId="1561517989" sldId="736"/>
        </pc:sldMkLst>
      </pc:sldChg>
      <pc:sldChg chg="modSp add del mod">
        <pc:chgData name="Dániel Necz" userId="dc96eab4d4b68c67" providerId="LiveId" clId="{F0AE33EB-6C48-4B1A-9758-AE1CDC108227}" dt="2025-02-22T21:47:16.346" v="3320"/>
        <pc:sldMkLst>
          <pc:docMk/>
          <pc:sldMk cId="3064621502" sldId="737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3546590870" sldId="737"/>
        </pc:sldMkLst>
      </pc:sldChg>
      <pc:sldChg chg="addSp modSp add mod">
        <pc:chgData name="Dániel Necz" userId="dc96eab4d4b68c67" providerId="LiveId" clId="{F0AE33EB-6C48-4B1A-9758-AE1CDC108227}" dt="2025-02-23T01:19:10.877" v="3763" actId="1076"/>
        <pc:sldMkLst>
          <pc:docMk/>
          <pc:sldMk cId="2179923527" sldId="738"/>
        </pc:sldMkLst>
      </pc:sldChg>
      <pc:sldChg chg="add del">
        <pc:chgData name="Dániel Necz" userId="dc96eab4d4b68c67" providerId="LiveId" clId="{F0AE33EB-6C48-4B1A-9758-AE1CDC108227}" dt="2025-02-22T21:47:15.854" v="3318"/>
        <pc:sldMkLst>
          <pc:docMk/>
          <pc:sldMk cId="2201932722" sldId="738"/>
        </pc:sldMkLst>
      </pc:sldChg>
      <pc:sldChg chg="modSp add mod">
        <pc:chgData name="Dániel Necz" userId="dc96eab4d4b68c67" providerId="LiveId" clId="{F0AE33EB-6C48-4B1A-9758-AE1CDC108227}" dt="2025-02-22T21:50:41.042" v="3697" actId="790"/>
        <pc:sldMkLst>
          <pc:docMk/>
          <pc:sldMk cId="2746291164" sldId="739"/>
        </pc:sldMkLst>
      </pc:sldChg>
    </pc:docChg>
  </pc:docChgLst>
  <pc:docChgLst>
    <pc:chgData name="Dániel Necz" userId="dc96eab4d4b68c67" providerId="LiveId" clId="{52EC0896-0FBC-4D96-B8C8-A6B9C368D5D0}"/>
    <pc:docChg chg="undo custSel addSld delSld modSld sldOrd">
      <pc:chgData name="Dániel Necz" userId="dc96eab4d4b68c67" providerId="LiveId" clId="{52EC0896-0FBC-4D96-B8C8-A6B9C368D5D0}" dt="2025-02-16T18:18:06.116" v="1586" actId="790"/>
      <pc:docMkLst>
        <pc:docMk/>
      </pc:docMkLst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2249867845" sldId="256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619314435" sldId="258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1583833312" sldId="260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049346422" sldId="610"/>
        </pc:sldMkLst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3817316427" sldId="700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449945453" sldId="701"/>
        </pc:sldMkLst>
      </pc:sldChg>
      <pc:sldChg chg="addSp delSp modSp mod">
        <pc:chgData name="Dániel Necz" userId="dc96eab4d4b68c67" providerId="LiveId" clId="{52EC0896-0FBC-4D96-B8C8-A6B9C368D5D0}" dt="2025-02-16T18:18:06.116" v="1586" actId="790"/>
        <pc:sldMkLst>
          <pc:docMk/>
          <pc:sldMk cId="906111548" sldId="713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58346978" sldId="714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703864320" sldId="715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871281879" sldId="716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806291398" sldId="717"/>
        </pc:sldMkLst>
      </pc:sldChg>
      <pc:sldChg chg="modSp add mod ord">
        <pc:chgData name="Dániel Necz" userId="dc96eab4d4b68c67" providerId="LiveId" clId="{52EC0896-0FBC-4D96-B8C8-A6B9C368D5D0}" dt="2025-02-16T18:18:06.116" v="1586" actId="790"/>
        <pc:sldMkLst>
          <pc:docMk/>
          <pc:sldMk cId="3097859295" sldId="718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52EC0896-0FBC-4D96-B8C8-A6B9C368D5D0}" dt="2025-02-16T18:18:06.116" v="1586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1546300327" sldId="719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16666369" sldId="720"/>
        </pc:sldMkLst>
      </pc:sldChg>
      <pc:sldChg chg="modSp add mod">
        <pc:chgData name="Dániel Necz" userId="dc96eab4d4b68c67" providerId="LiveId" clId="{52EC0896-0FBC-4D96-B8C8-A6B9C368D5D0}" dt="2025-02-16T18:18:06.116" v="1586" actId="790"/>
        <pc:sldMkLst>
          <pc:docMk/>
          <pc:sldMk cId="3335874346" sldId="721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9618954" sldId="722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125610134" sldId="723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089543921" sldId="724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733046563" sldId="725"/>
        </pc:sldMkLst>
      </pc:sldChg>
    </pc:docChg>
  </pc:docChgLst>
  <pc:docChgLst>
    <pc:chgData name="Dániel Necz" userId="dc96eab4d4b68c67" providerId="LiveId" clId="{88433138-58D3-4277-B6BF-75F3D3A85072}"/>
    <pc:docChg chg="undo custSel addSld delSld modSld sldOrd">
      <pc:chgData name="Dániel Necz" userId="dc96eab4d4b68c67" providerId="LiveId" clId="{88433138-58D3-4277-B6BF-75F3D3A85072}" dt="2025-03-03T13:00:12.433" v="8841" actId="20577"/>
      <pc:docMkLst>
        <pc:docMk/>
      </pc:docMkLst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2249867845" sldId="256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619314435" sldId="258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1583833312" sldId="260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modSp add del mod">
        <pc:chgData name="Dániel Necz" userId="dc96eab4d4b68c67" providerId="LiveId" clId="{88433138-58D3-4277-B6BF-75F3D3A85072}" dt="2025-03-03T12:08:28.487" v="8032" actId="47"/>
        <pc:sldMkLst>
          <pc:docMk/>
          <pc:sldMk cId="3817316427" sldId="700"/>
        </pc:sldMkLst>
      </pc:sldChg>
      <pc:sldChg chg="addSp delSp modSp mod">
        <pc:chgData name="Dániel Necz" userId="dc96eab4d4b68c67" providerId="LiveId" clId="{88433138-58D3-4277-B6BF-75F3D3A85072}" dt="2025-03-03T12:58:44.464" v="8840" actId="790"/>
        <pc:sldMkLst>
          <pc:docMk/>
          <pc:sldMk cId="906111548" sldId="713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3097859295" sldId="718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88433138-58D3-4277-B6BF-75F3D3A85072}" dt="2025-03-03T12:58:44.464" v="8840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mod">
        <pc:chgData name="Dániel Necz" userId="dc96eab4d4b68c67" providerId="LiveId" clId="{88433138-58D3-4277-B6BF-75F3D3A85072}" dt="2025-03-03T12:58:44.464" v="8840" actId="790"/>
        <pc:sldMkLst>
          <pc:docMk/>
          <pc:sldMk cId="3335874346" sldId="721"/>
        </pc:sldMkLst>
      </pc:sldChg>
      <pc:sldChg chg="modSp del mod ord">
        <pc:chgData name="Dániel Necz" userId="dc96eab4d4b68c67" providerId="LiveId" clId="{88433138-58D3-4277-B6BF-75F3D3A85072}" dt="2025-03-02T13:38:14.590" v="640" actId="47"/>
        <pc:sldMkLst>
          <pc:docMk/>
          <pc:sldMk cId="3913340897" sldId="722"/>
        </pc:sldMkLst>
      </pc:sldChg>
      <pc:sldChg chg="modSp del mod">
        <pc:chgData name="Dániel Necz" userId="dc96eab4d4b68c67" providerId="LiveId" clId="{88433138-58D3-4277-B6BF-75F3D3A85072}" dt="2025-03-02T13:38:14.590" v="640" actId="47"/>
        <pc:sldMkLst>
          <pc:docMk/>
          <pc:sldMk cId="2467637041" sldId="723"/>
        </pc:sldMkLst>
      </pc:sldChg>
      <pc:sldChg chg="modSp del mod">
        <pc:chgData name="Dániel Necz" userId="dc96eab4d4b68c67" providerId="LiveId" clId="{88433138-58D3-4277-B6BF-75F3D3A85072}" dt="2025-03-02T13:38:14.590" v="640" actId="47"/>
        <pc:sldMkLst>
          <pc:docMk/>
          <pc:sldMk cId="3403693610" sldId="724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738806336" sldId="726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37482387" sldId="727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1246794228" sldId="728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18199102" sldId="729"/>
        </pc:sldMkLst>
      </pc:sldChg>
      <pc:sldChg chg="modSp del mod">
        <pc:chgData name="Dániel Necz" userId="dc96eab4d4b68c67" providerId="LiveId" clId="{88433138-58D3-4277-B6BF-75F3D3A85072}" dt="2025-03-02T13:38:26.166" v="642" actId="47"/>
        <pc:sldMkLst>
          <pc:docMk/>
          <pc:sldMk cId="2496473556" sldId="730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2489511325" sldId="731"/>
        </pc:sldMkLst>
      </pc:sldChg>
      <pc:sldChg chg="modSp del mod">
        <pc:chgData name="Dániel Necz" userId="dc96eab4d4b68c67" providerId="LiveId" clId="{88433138-58D3-4277-B6BF-75F3D3A85072}" dt="2025-03-02T13:38:22.939" v="641" actId="47"/>
        <pc:sldMkLst>
          <pc:docMk/>
          <pc:sldMk cId="1668174584" sldId="732"/>
        </pc:sldMkLst>
      </pc:sldChg>
      <pc:sldChg chg="modSp del mod">
        <pc:chgData name="Dániel Necz" userId="dc96eab4d4b68c67" providerId="LiveId" clId="{88433138-58D3-4277-B6BF-75F3D3A85072}" dt="2025-03-02T13:38:26.166" v="642" actId="47"/>
        <pc:sldMkLst>
          <pc:docMk/>
          <pc:sldMk cId="3136721169" sldId="733"/>
        </pc:sldMkLst>
      </pc:sldChg>
      <pc:sldChg chg="modSp del mod">
        <pc:chgData name="Dániel Necz" userId="dc96eab4d4b68c67" providerId="LiveId" clId="{88433138-58D3-4277-B6BF-75F3D3A85072}" dt="2025-03-02T13:38:26.166" v="642" actId="47"/>
        <pc:sldMkLst>
          <pc:docMk/>
          <pc:sldMk cId="3033290491" sldId="734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1561517989" sldId="736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3546590870" sldId="737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2179923527" sldId="738"/>
        </pc:sldMkLst>
      </pc:sldChg>
      <pc:sldChg chg="modSp del mod">
        <pc:chgData name="Dániel Necz" userId="dc96eab4d4b68c67" providerId="LiveId" clId="{88433138-58D3-4277-B6BF-75F3D3A85072}" dt="2025-03-02T13:38:31.234" v="643" actId="47"/>
        <pc:sldMkLst>
          <pc:docMk/>
          <pc:sldMk cId="2746291164" sldId="739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3790752289" sldId="740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790752289" sldId="740"/>
            <ac:spMk id="2" creationId="{5565CBA1-E683-E05E-8717-BEE5BFE15164}"/>
          </ac:spMkLst>
        </pc:spChg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3790752289" sldId="740"/>
            <ac:spMk id="3" creationId="{6FCB91B4-6126-67F1-1AFC-24EA1B3C5E49}"/>
          </ac:spMkLst>
        </pc:spChg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4166926658" sldId="741"/>
        </pc:sldMkLst>
      </pc:sldChg>
      <pc:sldChg chg="modSp add del mod">
        <pc:chgData name="Dániel Necz" userId="dc96eab4d4b68c67" providerId="LiveId" clId="{88433138-58D3-4277-B6BF-75F3D3A85072}" dt="2025-03-02T18:14:18.815" v="2273" actId="47"/>
        <pc:sldMkLst>
          <pc:docMk/>
          <pc:sldMk cId="2472456254" sldId="742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1114513736" sldId="743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1857399142" sldId="744"/>
        </pc:sldMkLst>
      </pc:sldChg>
      <pc:sldChg chg="addSp delSp modSp add mod">
        <pc:chgData name="Dániel Necz" userId="dc96eab4d4b68c67" providerId="LiveId" clId="{88433138-58D3-4277-B6BF-75F3D3A85072}" dt="2025-03-03T12:58:44.464" v="8840" actId="790"/>
        <pc:sldMkLst>
          <pc:docMk/>
          <pc:sldMk cId="1178881955" sldId="745"/>
        </pc:sldMkLst>
      </pc:sldChg>
      <pc:sldChg chg="addSp delSp modSp add mod">
        <pc:chgData name="Dániel Necz" userId="dc96eab4d4b68c67" providerId="LiveId" clId="{88433138-58D3-4277-B6BF-75F3D3A85072}" dt="2025-03-03T12:58:44.464" v="8840" actId="790"/>
        <pc:sldMkLst>
          <pc:docMk/>
          <pc:sldMk cId="1815204942" sldId="746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250278155" sldId="747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2003792423" sldId="748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1762660407" sldId="749"/>
        </pc:sldMkLst>
      </pc:sldChg>
      <pc:sldChg chg="modSp add del mod">
        <pc:chgData name="Dániel Necz" userId="dc96eab4d4b68c67" providerId="LiveId" clId="{88433138-58D3-4277-B6BF-75F3D3A85072}" dt="2025-03-02T18:23:38.167" v="2793" actId="47"/>
        <pc:sldMkLst>
          <pc:docMk/>
          <pc:sldMk cId="3530423341" sldId="750"/>
        </pc:sldMkLst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99479009" sldId="751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501053620" sldId="752"/>
        </pc:sldMkLst>
      </pc:sldChg>
      <pc:sldChg chg="addSp delSp modSp add mod">
        <pc:chgData name="Dániel Necz" userId="dc96eab4d4b68c67" providerId="LiveId" clId="{88433138-58D3-4277-B6BF-75F3D3A85072}" dt="2025-03-03T12:58:44.464" v="8840" actId="790"/>
        <pc:sldMkLst>
          <pc:docMk/>
          <pc:sldMk cId="971916650" sldId="753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902414550" sldId="754"/>
        </pc:sldMkLst>
      </pc:sldChg>
      <pc:sldChg chg="modSp add mod">
        <pc:chgData name="Dániel Necz" userId="dc96eab4d4b68c67" providerId="LiveId" clId="{88433138-58D3-4277-B6BF-75F3D3A85072}" dt="2025-03-03T13:00:12.433" v="8841" actId="20577"/>
        <pc:sldMkLst>
          <pc:docMk/>
          <pc:sldMk cId="814889493" sldId="755"/>
        </pc:sldMkLst>
        <pc:spChg chg="mod">
          <ac:chgData name="Dániel Necz" userId="dc96eab4d4b68c67" providerId="LiveId" clId="{88433138-58D3-4277-B6BF-75F3D3A85072}" dt="2025-03-03T12:58:44.464" v="8840" actId="790"/>
          <ac:spMkLst>
            <pc:docMk/>
            <pc:sldMk cId="814889493" sldId="755"/>
            <ac:spMk id="2" creationId="{F698DF73-BA79-219D-7D53-F9E8370F12A9}"/>
          </ac:spMkLst>
        </pc:spChg>
        <pc:spChg chg="mod">
          <ac:chgData name="Dániel Necz" userId="dc96eab4d4b68c67" providerId="LiveId" clId="{88433138-58D3-4277-B6BF-75F3D3A85072}" dt="2025-03-03T13:00:12.433" v="8841" actId="20577"/>
          <ac:spMkLst>
            <pc:docMk/>
            <pc:sldMk cId="814889493" sldId="755"/>
            <ac:spMk id="3" creationId="{BA71379D-2459-5DC6-DF00-ACD9A42504EE}"/>
          </ac:spMkLst>
        </pc:spChg>
      </pc:sldChg>
      <pc:sldChg chg="modSp add mod">
        <pc:chgData name="Dániel Necz" userId="dc96eab4d4b68c67" providerId="LiveId" clId="{88433138-58D3-4277-B6BF-75F3D3A85072}" dt="2025-03-03T12:58:44.464" v="8840" actId="790"/>
        <pc:sldMkLst>
          <pc:docMk/>
          <pc:sldMk cId="1817989478" sldId="756"/>
        </pc:sldMkLst>
      </pc:sldChg>
      <pc:sldChg chg="addSp modSp add del mod">
        <pc:chgData name="Dániel Necz" userId="dc96eab4d4b68c67" providerId="LiveId" clId="{88433138-58D3-4277-B6BF-75F3D3A85072}" dt="2025-03-03T12:47:04.834" v="8761" actId="2696"/>
        <pc:sldMkLst>
          <pc:docMk/>
          <pc:sldMk cId="3116868833" sldId="756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1327989067" sldId="757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751971305" sldId="758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641746975" sldId="759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400646247" sldId="760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4184704018" sldId="761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064279152" sldId="762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724031843" sldId="763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2715271442" sldId="764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482534646" sldId="765"/>
        </pc:sldMkLst>
      </pc:sldChg>
      <pc:sldChg chg="addSp modSp add mod">
        <pc:chgData name="Dániel Necz" userId="dc96eab4d4b68c67" providerId="LiveId" clId="{88433138-58D3-4277-B6BF-75F3D3A85072}" dt="2025-03-03T12:58:44.464" v="8840" actId="790"/>
        <pc:sldMkLst>
          <pc:docMk/>
          <pc:sldMk cId="3326868143" sldId="766"/>
        </pc:sldMkLst>
      </pc:sldChg>
    </pc:docChg>
  </pc:docChgLst>
  <pc:docChgLst>
    <pc:chgData name="Dániel Necz" userId="dc96eab4d4b68c67" providerId="LiveId" clId="{79A4F976-5C84-4193-B1B6-F7D0A59D3B9D}"/>
    <pc:docChg chg="undo redo custSel addSld delSld modSld sldOrd">
      <pc:chgData name="Dániel Necz" userId="dc96eab4d4b68c67" providerId="LiveId" clId="{79A4F976-5C84-4193-B1B6-F7D0A59D3B9D}" dt="2025-03-12T10:36:58.146" v="6333" actId="20577"/>
      <pc:docMkLst>
        <pc:docMk/>
      </pc:docMkLst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2249867845" sldId="256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619314435" sldId="25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1583833312" sldId="26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addSp delSp modSp mod">
        <pc:chgData name="Dániel Necz" userId="dc96eab4d4b68c67" providerId="LiveId" clId="{79A4F976-5C84-4193-B1B6-F7D0A59D3B9D}" dt="2025-03-10T16:29:12.102" v="6327" actId="790"/>
        <pc:sldMkLst>
          <pc:docMk/>
          <pc:sldMk cId="906111548" sldId="713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906111548" sldId="713"/>
            <ac:spMk id="3" creationId="{8A5E4D11-B0BD-4000-BB5C-E4328B47A6D2}"/>
          </ac:spMkLst>
        </pc:spChg>
        <pc:picChg chg="add mod">
          <ac:chgData name="Dániel Necz" userId="dc96eab4d4b68c67" providerId="LiveId" clId="{79A4F976-5C84-4193-B1B6-F7D0A59D3B9D}" dt="2025-03-10T09:31:13.992" v="5854" actId="1076"/>
          <ac:picMkLst>
            <pc:docMk/>
            <pc:sldMk cId="906111548" sldId="713"/>
            <ac:picMk id="5" creationId="{A4F3DA03-EE10-1F7A-9784-082D1907817B}"/>
          </ac:picMkLst>
        </pc:picChg>
      </pc:sldChg>
      <pc:sldChg chg="modSp mod">
        <pc:chgData name="Dániel Necz" userId="dc96eab4d4b68c67" providerId="LiveId" clId="{79A4F976-5C84-4193-B1B6-F7D0A59D3B9D}" dt="2025-03-10T16:29:12.102" v="6327" actId="790"/>
        <pc:sldMkLst>
          <pc:docMk/>
          <pc:sldMk cId="3097859295" sldId="71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79A4F976-5C84-4193-B1B6-F7D0A59D3B9D}" dt="2025-03-10T16:29:12.102" v="6327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add del">
        <pc:chgData name="Dániel Necz" userId="dc96eab4d4b68c67" providerId="LiveId" clId="{79A4F976-5C84-4193-B1B6-F7D0A59D3B9D}" dt="2025-03-09T16:07:27.823" v="1256" actId="47"/>
        <pc:sldMkLst>
          <pc:docMk/>
          <pc:sldMk cId="1292707485" sldId="721"/>
        </pc:sldMkLst>
      </pc:sldChg>
      <pc:sldChg chg="modSp del mod">
        <pc:chgData name="Dániel Necz" userId="dc96eab4d4b68c67" providerId="LiveId" clId="{79A4F976-5C84-4193-B1B6-F7D0A59D3B9D}" dt="2025-03-09T16:06:55.834" v="1228" actId="2696"/>
        <pc:sldMkLst>
          <pc:docMk/>
          <pc:sldMk cId="3335874346" sldId="721"/>
        </pc:sldMkLst>
      </pc:sldChg>
      <pc:sldChg chg="addSp modSp mod">
        <pc:chgData name="Dániel Necz" userId="dc96eab4d4b68c67" providerId="LiveId" clId="{79A4F976-5C84-4193-B1B6-F7D0A59D3B9D}" dt="2025-03-10T16:29:12.102" v="6327" actId="790"/>
        <pc:sldMkLst>
          <pc:docMk/>
          <pc:sldMk cId="3790752289" sldId="74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790752289" sldId="740"/>
            <ac:spMk id="2" creationId="{5565CBA1-E683-E05E-8717-BEE5BFE1516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790752289" sldId="740"/>
            <ac:spMk id="3" creationId="{6FCB91B4-6126-67F1-1AFC-24EA1B3C5E49}"/>
          </ac:spMkLst>
        </pc:spChg>
        <pc:picChg chg="add mod">
          <ac:chgData name="Dániel Necz" userId="dc96eab4d4b68c67" providerId="LiveId" clId="{79A4F976-5C84-4193-B1B6-F7D0A59D3B9D}" dt="2025-03-10T15:51:00.236" v="6123" actId="14100"/>
          <ac:picMkLst>
            <pc:docMk/>
            <pc:sldMk cId="3790752289" sldId="740"/>
            <ac:picMk id="5" creationId="{FF636E4B-1E48-3010-DD28-3C50EF8EF181}"/>
          </ac:picMkLst>
        </pc:picChg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4166926658" sldId="741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114513736" sldId="743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857399142" sldId="744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178881955" sldId="745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815204942" sldId="746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3250278155" sldId="747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2003792423" sldId="748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1762660407" sldId="749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99479009" sldId="751"/>
        </pc:sldMkLst>
      </pc:sldChg>
      <pc:sldChg chg="del">
        <pc:chgData name="Dániel Necz" userId="dc96eab4d4b68c67" providerId="LiveId" clId="{79A4F976-5C84-4193-B1B6-F7D0A59D3B9D}" dt="2025-03-07T14:34:08.018" v="36" actId="2696"/>
        <pc:sldMkLst>
          <pc:docMk/>
          <pc:sldMk cId="3501053620" sldId="752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971916650" sldId="753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902414550" sldId="754"/>
        </pc:sldMkLst>
      </pc:sldChg>
      <pc:sldChg chg="modSp mod ord">
        <pc:chgData name="Dániel Necz" userId="dc96eab4d4b68c67" providerId="LiveId" clId="{79A4F976-5C84-4193-B1B6-F7D0A59D3B9D}" dt="2025-03-10T16:29:12.102" v="6327" actId="790"/>
        <pc:sldMkLst>
          <pc:docMk/>
          <pc:sldMk cId="814889493" sldId="755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814889493" sldId="755"/>
            <ac:spMk id="2" creationId="{F698DF73-BA79-219D-7D53-F9E8370F12A9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814889493" sldId="755"/>
            <ac:spMk id="3" creationId="{BA71379D-2459-5DC6-DF00-ACD9A42504EE}"/>
          </ac:spMkLst>
        </pc:spChg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1817989478" sldId="756"/>
        </pc:sldMkLst>
      </pc:sldChg>
      <pc:sldChg chg="addSp modSp add mod">
        <pc:chgData name="Dániel Necz" userId="dc96eab4d4b68c67" providerId="LiveId" clId="{79A4F976-5C84-4193-B1B6-F7D0A59D3B9D}" dt="2025-03-12T10:34:45.127" v="6329" actId="20577"/>
        <pc:sldMkLst>
          <pc:docMk/>
          <pc:sldMk cId="2723648519" sldId="756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723648519" sldId="756"/>
            <ac:spMk id="2" creationId="{E0BA47FB-3807-8FD9-C19C-730991AC4C1E}"/>
          </ac:spMkLst>
        </pc:spChg>
        <pc:spChg chg="mod">
          <ac:chgData name="Dániel Necz" userId="dc96eab4d4b68c67" providerId="LiveId" clId="{79A4F976-5C84-4193-B1B6-F7D0A59D3B9D}" dt="2025-03-12T10:34:45.127" v="6329" actId="20577"/>
          <ac:spMkLst>
            <pc:docMk/>
            <pc:sldMk cId="2723648519" sldId="756"/>
            <ac:spMk id="3" creationId="{2695C4ED-F116-93ED-0928-62B49677994C}"/>
          </ac:spMkLst>
        </pc:spChg>
        <pc:picChg chg="add mod">
          <ac:chgData name="Dániel Necz" userId="dc96eab4d4b68c67" providerId="LiveId" clId="{79A4F976-5C84-4193-B1B6-F7D0A59D3B9D}" dt="2025-03-10T09:32:42.263" v="5866" actId="1076"/>
          <ac:picMkLst>
            <pc:docMk/>
            <pc:sldMk cId="2723648519" sldId="756"/>
            <ac:picMk id="5" creationId="{82BC9B5C-DD28-0F27-A92F-A61F6593DEDB}"/>
          </ac:picMkLst>
        </pc:picChg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408721940" sldId="757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08721940" sldId="757"/>
            <ac:spMk id="2" creationId="{1B8E9E27-364D-1612-944F-29D884121EEB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08721940" sldId="757"/>
            <ac:spMk id="3" creationId="{D48CA44F-1791-B18A-B2EF-237361F045C6}"/>
          </ac:spMkLst>
        </pc:spChg>
      </pc:sldChg>
      <pc:sldChg chg="modSp add del mod">
        <pc:chgData name="Dániel Necz" userId="dc96eab4d4b68c67" providerId="LiveId" clId="{79A4F976-5C84-4193-B1B6-F7D0A59D3B9D}" dt="2025-03-10T09:41:49.437" v="5980" actId="2696"/>
        <pc:sldMkLst>
          <pc:docMk/>
          <pc:sldMk cId="983955644" sldId="757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1327989067" sldId="757"/>
        </pc:sldMkLst>
      </pc:sldChg>
      <pc:sldChg chg="addSp modSp add del mod">
        <pc:chgData name="Dániel Necz" userId="dc96eab4d4b68c67" providerId="LiveId" clId="{79A4F976-5C84-4193-B1B6-F7D0A59D3B9D}" dt="2025-03-10T09:41:17.508" v="5977" actId="2696"/>
        <pc:sldMkLst>
          <pc:docMk/>
          <pc:sldMk cId="1539075952" sldId="757"/>
        </pc:sldMkLst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2631398318" sldId="75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631398318" sldId="758"/>
            <ac:spMk id="2" creationId="{D977B90D-FA59-F787-8854-8AEBF56F3CC7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631398318" sldId="758"/>
            <ac:spMk id="3" creationId="{5B2AA105-E2AB-42BD-A962-1D94DD5D58CD}"/>
          </ac:spMkLst>
        </pc:spChg>
      </pc:sldChg>
      <pc:sldChg chg="modSp add del mod">
        <pc:chgData name="Dániel Necz" userId="dc96eab4d4b68c67" providerId="LiveId" clId="{79A4F976-5C84-4193-B1B6-F7D0A59D3B9D}" dt="2025-03-10T09:10:52.665" v="5094" actId="2696"/>
        <pc:sldMkLst>
          <pc:docMk/>
          <pc:sldMk cId="2988840341" sldId="758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751971305" sldId="758"/>
        </pc:sldMkLst>
      </pc:sldChg>
      <pc:sldChg chg="modSp add del mod">
        <pc:chgData name="Dániel Necz" userId="dc96eab4d4b68c67" providerId="LiveId" clId="{79A4F976-5C84-4193-B1B6-F7D0A59D3B9D}" dt="2025-03-10T08:52:54.492" v="3746" actId="47"/>
        <pc:sldMkLst>
          <pc:docMk/>
          <pc:sldMk cId="3177889462" sldId="759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641746975" sldId="759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400646247" sldId="760"/>
        </pc:sldMkLst>
      </pc:sldChg>
      <pc:sldChg chg="addSp modSp add del mod">
        <pc:chgData name="Dániel Necz" userId="dc96eab4d4b68c67" providerId="LiveId" clId="{79A4F976-5C84-4193-B1B6-F7D0A59D3B9D}" dt="2025-03-09T16:27:38.993" v="1758" actId="47"/>
        <pc:sldMkLst>
          <pc:docMk/>
          <pc:sldMk cId="3915626552" sldId="760"/>
        </pc:sldMkLst>
      </pc:sldChg>
      <pc:sldChg chg="modSp add del mod">
        <pc:chgData name="Dániel Necz" userId="dc96eab4d4b68c67" providerId="LiveId" clId="{79A4F976-5C84-4193-B1B6-F7D0A59D3B9D}" dt="2025-03-10T08:53:00.120" v="3747" actId="2696"/>
        <pc:sldMkLst>
          <pc:docMk/>
          <pc:sldMk cId="1812837064" sldId="761"/>
        </pc:sldMkLst>
      </pc:sldChg>
      <pc:sldChg chg="addSp delSp modSp add mod">
        <pc:chgData name="Dániel Necz" userId="dc96eab4d4b68c67" providerId="LiveId" clId="{79A4F976-5C84-4193-B1B6-F7D0A59D3B9D}" dt="2025-03-12T10:36:58.146" v="6333" actId="20577"/>
        <pc:sldMkLst>
          <pc:docMk/>
          <pc:sldMk cId="3161047394" sldId="761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161047394" sldId="761"/>
            <ac:spMk id="2" creationId="{AF60605C-EFCA-583B-FA58-632C04630950}"/>
          </ac:spMkLst>
        </pc:spChg>
        <pc:spChg chg="mod">
          <ac:chgData name="Dániel Necz" userId="dc96eab4d4b68c67" providerId="LiveId" clId="{79A4F976-5C84-4193-B1B6-F7D0A59D3B9D}" dt="2025-03-12T10:36:58.146" v="6333" actId="20577"/>
          <ac:spMkLst>
            <pc:docMk/>
            <pc:sldMk cId="3161047394" sldId="761"/>
            <ac:spMk id="3" creationId="{8DFE3DE4-D8F6-1247-541D-CBD68C85C43F}"/>
          </ac:spMkLst>
        </pc:spChg>
        <pc:picChg chg="add mod">
          <ac:chgData name="Dániel Necz" userId="dc96eab4d4b68c67" providerId="LiveId" clId="{79A4F976-5C84-4193-B1B6-F7D0A59D3B9D}" dt="2025-03-10T09:37:04.323" v="5914" actId="1076"/>
          <ac:picMkLst>
            <pc:docMk/>
            <pc:sldMk cId="3161047394" sldId="761"/>
            <ac:picMk id="7" creationId="{1A38AAF4-94CD-9713-B38F-46F711A8D180}"/>
          </ac:picMkLst>
        </pc:picChg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4184704018" sldId="761"/>
        </pc:sldMkLst>
      </pc:sldChg>
      <pc:sldChg chg="modSp add del mod">
        <pc:chgData name="Dániel Necz" userId="dc96eab4d4b68c67" providerId="LiveId" clId="{79A4F976-5C84-4193-B1B6-F7D0A59D3B9D}" dt="2025-03-10T08:53:00.120" v="3747" actId="2696"/>
        <pc:sldMkLst>
          <pc:docMk/>
          <pc:sldMk cId="295771378" sldId="762"/>
        </pc:sldMkLst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2468237378" sldId="762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468237378" sldId="762"/>
            <ac:spMk id="2" creationId="{4C87F3F3-64E7-F04D-7514-155EF6D4D263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468237378" sldId="762"/>
            <ac:spMk id="3" creationId="{DB3A4EE0-70D2-0C14-5C35-C69765A0E805}"/>
          </ac:spMkLst>
        </pc:spChg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064279152" sldId="762"/>
        </pc:sldMkLst>
      </pc:sldChg>
      <pc:sldChg chg="addSp modSp add del mod">
        <pc:chgData name="Dániel Necz" userId="dc96eab4d4b68c67" providerId="LiveId" clId="{79A4F976-5C84-4193-B1B6-F7D0A59D3B9D}" dt="2025-03-10T15:56:53.128" v="6129" actId="47"/>
        <pc:sldMkLst>
          <pc:docMk/>
          <pc:sldMk cId="2002543486" sldId="763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724031843" sldId="763"/>
        </pc:sldMkLst>
      </pc:sldChg>
      <pc:sldChg chg="modSp add del mod">
        <pc:chgData name="Dániel Necz" userId="dc96eab4d4b68c67" providerId="LiveId" clId="{79A4F976-5C84-4193-B1B6-F7D0A59D3B9D}" dt="2025-03-09T16:36:06.200" v="2103" actId="47"/>
        <pc:sldMkLst>
          <pc:docMk/>
          <pc:sldMk cId="852306280" sldId="764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2715271442" sldId="764"/>
        </pc:sldMkLst>
      </pc:sldChg>
      <pc:sldChg chg="modSp add del mod">
        <pc:chgData name="Dániel Necz" userId="dc96eab4d4b68c67" providerId="LiveId" clId="{79A4F976-5C84-4193-B1B6-F7D0A59D3B9D}" dt="2025-03-09T16:35:51.168" v="2102" actId="47"/>
        <pc:sldMkLst>
          <pc:docMk/>
          <pc:sldMk cId="163956773" sldId="765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482534646" sldId="765"/>
        </pc:sldMkLst>
      </pc:sldChg>
      <pc:sldChg chg="del">
        <pc:chgData name="Dániel Necz" userId="dc96eab4d4b68c67" providerId="LiveId" clId="{79A4F976-5C84-4193-B1B6-F7D0A59D3B9D}" dt="2025-03-07T14:34:18.881" v="37" actId="2696"/>
        <pc:sldMkLst>
          <pc:docMk/>
          <pc:sldMk cId="3326868143" sldId="766"/>
        </pc:sldMkLst>
      </pc:sldChg>
      <pc:sldChg chg="modSp add del mod">
        <pc:chgData name="Dániel Necz" userId="dc96eab4d4b68c67" providerId="LiveId" clId="{79A4F976-5C84-4193-B1B6-F7D0A59D3B9D}" dt="2025-03-09T16:35:49.028" v="2101" actId="47"/>
        <pc:sldMkLst>
          <pc:docMk/>
          <pc:sldMk cId="4022410370" sldId="766"/>
        </pc:sldMkLst>
      </pc:sldChg>
      <pc:sldChg chg="addSp modSp add del mod">
        <pc:chgData name="Dániel Necz" userId="dc96eab4d4b68c67" providerId="LiveId" clId="{79A4F976-5C84-4193-B1B6-F7D0A59D3B9D}" dt="2025-03-10T16:29:12.102" v="6327" actId="790"/>
        <pc:sldMkLst>
          <pc:docMk/>
          <pc:sldMk cId="2771097136" sldId="767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771097136" sldId="767"/>
            <ac:spMk id="2" creationId="{BCB4DAC6-2C3C-764A-F7C0-7D9AE8C55D3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771097136" sldId="767"/>
            <ac:spMk id="3" creationId="{9C5804B8-D8BF-5812-4137-791A795A0DFB}"/>
          </ac:spMkLst>
        </pc:spChg>
        <pc:picChg chg="add mod">
          <ac:chgData name="Dániel Necz" userId="dc96eab4d4b68c67" providerId="LiveId" clId="{79A4F976-5C84-4193-B1B6-F7D0A59D3B9D}" dt="2025-03-10T09:33:47.688" v="5889" actId="1076"/>
          <ac:picMkLst>
            <pc:docMk/>
            <pc:sldMk cId="2771097136" sldId="767"/>
            <ac:picMk id="5" creationId="{84E2D195-F04F-3C08-BAE6-700CE8527D7B}"/>
          </ac:picMkLst>
        </pc:picChg>
      </pc:sldChg>
      <pc:sldChg chg="modSp add del mod">
        <pc:chgData name="Dániel Necz" userId="dc96eab4d4b68c67" providerId="LiveId" clId="{79A4F976-5C84-4193-B1B6-F7D0A59D3B9D}" dt="2025-03-09T16:39:19.982" v="2229" actId="47"/>
        <pc:sldMkLst>
          <pc:docMk/>
          <pc:sldMk cId="1737063620" sldId="768"/>
        </pc:sldMkLst>
      </pc:sldChg>
      <pc:sldChg chg="modSp add del mod">
        <pc:chgData name="Dániel Necz" userId="dc96eab4d4b68c67" providerId="LiveId" clId="{79A4F976-5C84-4193-B1B6-F7D0A59D3B9D}" dt="2025-03-10T08:53:53.514" v="3772" actId="47"/>
        <pc:sldMkLst>
          <pc:docMk/>
          <pc:sldMk cId="2912751754" sldId="769"/>
        </pc:sldMkLst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175212763" sldId="77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5212763" sldId="770"/>
            <ac:spMk id="2" creationId="{49EAD5A3-029D-E6C3-E5E5-1D7BAD6CB433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5212763" sldId="770"/>
            <ac:spMk id="3" creationId="{EFD58771-9211-6E9E-9F97-0E6C6D93A931}"/>
          </ac:spMkLst>
        </pc:spChg>
        <pc:picChg chg="add mod">
          <ac:chgData name="Dániel Necz" userId="dc96eab4d4b68c67" providerId="LiveId" clId="{79A4F976-5C84-4193-B1B6-F7D0A59D3B9D}" dt="2025-03-10T09:33:01.333" v="5873" actId="1076"/>
          <ac:picMkLst>
            <pc:docMk/>
            <pc:sldMk cId="175212763" sldId="770"/>
            <ac:picMk id="5" creationId="{C6D27C61-A387-C5D7-D273-6610F33CF1B0}"/>
          </ac:picMkLst>
        </pc:picChg>
      </pc:sldChg>
      <pc:sldChg chg="modSp add del mod">
        <pc:chgData name="Dániel Necz" userId="dc96eab4d4b68c67" providerId="LiveId" clId="{79A4F976-5C84-4193-B1B6-F7D0A59D3B9D}" dt="2025-03-09T16:43:09.876" v="2549" actId="47"/>
        <pc:sldMkLst>
          <pc:docMk/>
          <pc:sldMk cId="1916394566" sldId="770"/>
        </pc:sldMkLst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556224474" sldId="771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556224474" sldId="771"/>
            <ac:spMk id="2" creationId="{532F67DE-24D9-8E4F-E453-CDB3F7EBAB65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556224474" sldId="771"/>
            <ac:spMk id="3" creationId="{93EE3D04-5124-A59E-2578-2060C8209B27}"/>
          </ac:spMkLst>
        </pc:spChg>
        <pc:picChg chg="add mod">
          <ac:chgData name="Dániel Necz" userId="dc96eab4d4b68c67" providerId="LiveId" clId="{79A4F976-5C84-4193-B1B6-F7D0A59D3B9D}" dt="2025-03-10T09:33:20.235" v="5879" actId="14100"/>
          <ac:picMkLst>
            <pc:docMk/>
            <pc:sldMk cId="556224474" sldId="771"/>
            <ac:picMk id="5" creationId="{B0418F0D-7441-9DE0-98FD-9BD4315FF877}"/>
          </ac:picMkLst>
        </pc:picChg>
      </pc:sldChg>
      <pc:sldChg chg="modSp add del mod">
        <pc:chgData name="Dániel Necz" userId="dc96eab4d4b68c67" providerId="LiveId" clId="{79A4F976-5C84-4193-B1B6-F7D0A59D3B9D}" dt="2025-03-09T16:42:42.771" v="2547" actId="47"/>
        <pc:sldMkLst>
          <pc:docMk/>
          <pc:sldMk cId="3257915783" sldId="771"/>
        </pc:sldMkLst>
      </pc:sldChg>
      <pc:sldChg chg="delSp modSp add del mod">
        <pc:chgData name="Dániel Necz" userId="dc96eab4d4b68c67" providerId="LiveId" clId="{79A4F976-5C84-4193-B1B6-F7D0A59D3B9D}" dt="2025-03-09T16:20:00.651" v="1416" actId="47"/>
        <pc:sldMkLst>
          <pc:docMk/>
          <pc:sldMk cId="2307892210" sldId="772"/>
        </pc:sldMkLst>
      </pc:sldChg>
      <pc:sldChg chg="addSp modSp add mod ord">
        <pc:chgData name="Dániel Necz" userId="dc96eab4d4b68c67" providerId="LiveId" clId="{79A4F976-5C84-4193-B1B6-F7D0A59D3B9D}" dt="2025-03-10T16:29:12.102" v="6327" actId="790"/>
        <pc:sldMkLst>
          <pc:docMk/>
          <pc:sldMk cId="3909024276" sldId="772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09024276" sldId="772"/>
            <ac:spMk id="2" creationId="{DA6B3B2A-A27C-2995-E843-E509482B4948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09024276" sldId="772"/>
            <ac:spMk id="3" creationId="{52E56938-3458-9258-DC4D-F8FF57F2B8AE}"/>
          </ac:spMkLst>
        </pc:spChg>
        <pc:picChg chg="add mod">
          <ac:chgData name="Dániel Necz" userId="dc96eab4d4b68c67" providerId="LiveId" clId="{79A4F976-5C84-4193-B1B6-F7D0A59D3B9D}" dt="2025-03-10T09:34:06.400" v="5895" actId="14100"/>
          <ac:picMkLst>
            <pc:docMk/>
            <pc:sldMk cId="3909024276" sldId="772"/>
            <ac:picMk id="5" creationId="{178F0BC2-C57C-0C71-E902-78CAC90C4C00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3824075091" sldId="773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824075091" sldId="773"/>
            <ac:spMk id="2" creationId="{C1829648-3830-2220-6F70-B4B79A287974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824075091" sldId="773"/>
            <ac:spMk id="3" creationId="{E016943D-2D63-233F-A0E7-F7738305EC59}"/>
          </ac:spMkLst>
        </pc:spChg>
        <pc:picChg chg="add mod">
          <ac:chgData name="Dániel Necz" userId="dc96eab4d4b68c67" providerId="LiveId" clId="{79A4F976-5C84-4193-B1B6-F7D0A59D3B9D}" dt="2025-03-10T09:35:12.022" v="5901" actId="1076"/>
          <ac:picMkLst>
            <pc:docMk/>
            <pc:sldMk cId="3824075091" sldId="773"/>
            <ac:picMk id="5" creationId="{F071075F-E27B-1068-3B33-80F9692D9989}"/>
          </ac:picMkLst>
        </pc:picChg>
      </pc:sldChg>
      <pc:sldChg chg="modSp add mod">
        <pc:chgData name="Dániel Necz" userId="dc96eab4d4b68c67" providerId="LiveId" clId="{79A4F976-5C84-4193-B1B6-F7D0A59D3B9D}" dt="2025-03-10T16:29:12.102" v="6327" actId="790"/>
        <pc:sldMkLst>
          <pc:docMk/>
          <pc:sldMk cId="66473869" sldId="774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66473869" sldId="774"/>
            <ac:spMk id="2" creationId="{169D58D2-7FDD-B402-C46F-C2348AD47FC0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66473869" sldId="774"/>
            <ac:spMk id="3" creationId="{F4B7F75B-16FA-E554-1413-C9F626866396}"/>
          </ac:spMkLst>
        </pc:sp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1084032122" sldId="775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084032122" sldId="775"/>
            <ac:spMk id="2" creationId="{4ECF9942-9C8B-C630-8AD0-771F975B6DE7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084032122" sldId="775"/>
            <ac:spMk id="3" creationId="{314B4673-F645-F00D-E63A-18FB2F95899B}"/>
          </ac:spMkLst>
        </pc:spChg>
        <pc:picChg chg="add mod">
          <ac:chgData name="Dániel Necz" userId="dc96eab4d4b68c67" providerId="LiveId" clId="{79A4F976-5C84-4193-B1B6-F7D0A59D3B9D}" dt="2025-03-10T09:04:31.546" v="4552" actId="1076"/>
          <ac:picMkLst>
            <pc:docMk/>
            <pc:sldMk cId="1084032122" sldId="775"/>
            <ac:picMk id="5" creationId="{15B6B4E5-F666-7ED9-C1B0-904564FE25F7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1210612630" sldId="776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210612630" sldId="776"/>
            <ac:spMk id="2" creationId="{80A38651-DED2-A8FB-521B-A5CB12F2909F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210612630" sldId="776"/>
            <ac:spMk id="3" creationId="{D9C21544-EBCD-826F-CC2A-ECAE1AE81DC5}"/>
          </ac:spMkLst>
        </pc:spChg>
        <pc:picChg chg="add mod">
          <ac:chgData name="Dániel Necz" userId="dc96eab4d4b68c67" providerId="LiveId" clId="{79A4F976-5C84-4193-B1B6-F7D0A59D3B9D}" dt="2025-03-10T09:37:37.201" v="5919" actId="1076"/>
          <ac:picMkLst>
            <pc:docMk/>
            <pc:sldMk cId="1210612630" sldId="776"/>
            <ac:picMk id="5" creationId="{FA7FB1C5-EFB8-11B8-B365-207B23CECDF7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4112216295" sldId="777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112216295" sldId="777"/>
            <ac:spMk id="2" creationId="{A95DA112-F1E1-6525-F534-7BAB1388CBEA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112216295" sldId="777"/>
            <ac:spMk id="3" creationId="{02F3B0DB-0237-B7D5-706F-27B0F0A2DBD9}"/>
          </ac:spMkLst>
        </pc:spChg>
        <pc:picChg chg="add mod">
          <ac:chgData name="Dániel Necz" userId="dc96eab4d4b68c67" providerId="LiveId" clId="{79A4F976-5C84-4193-B1B6-F7D0A59D3B9D}" dt="2025-03-10T09:37:48.929" v="5924" actId="1076"/>
          <ac:picMkLst>
            <pc:docMk/>
            <pc:sldMk cId="4112216295" sldId="777"/>
            <ac:picMk id="5" creationId="{921C4E75-AD92-6DA3-AAD9-E619D9F326DD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2025204407" sldId="778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025204407" sldId="778"/>
            <ac:spMk id="2" creationId="{386CB207-65D9-0357-59FD-FB7BBEBB0E31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2025204407" sldId="778"/>
            <ac:spMk id="3" creationId="{D13E1E3E-7D71-5025-D262-5D64339C4AC7}"/>
          </ac:spMkLst>
        </pc:spChg>
        <pc:picChg chg="add mod">
          <ac:chgData name="Dániel Necz" userId="dc96eab4d4b68c67" providerId="LiveId" clId="{79A4F976-5C84-4193-B1B6-F7D0A59D3B9D}" dt="2025-03-10T09:38:29.184" v="5929" actId="1076"/>
          <ac:picMkLst>
            <pc:docMk/>
            <pc:sldMk cId="2025204407" sldId="778"/>
            <ac:picMk id="5" creationId="{4FE75296-10AD-612F-A38C-563B2D7ABC1F}"/>
          </ac:picMkLst>
        </pc:picChg>
      </pc:sldChg>
      <pc:sldChg chg="addSp modSp add mod">
        <pc:chgData name="Dániel Necz" userId="dc96eab4d4b68c67" providerId="LiveId" clId="{79A4F976-5C84-4193-B1B6-F7D0A59D3B9D}" dt="2025-03-10T16:29:12.102" v="6327" actId="790"/>
        <pc:sldMkLst>
          <pc:docMk/>
          <pc:sldMk cId="394996011" sldId="779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4996011" sldId="779"/>
            <ac:spMk id="2" creationId="{CDD516E0-A733-E59E-EBFF-0C46C1D6CFE1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394996011" sldId="779"/>
            <ac:spMk id="3" creationId="{FDAA81C2-44EC-D44E-F70A-AE1592C998C0}"/>
          </ac:spMkLst>
        </pc:spChg>
        <pc:picChg chg="add mod">
          <ac:chgData name="Dániel Necz" userId="dc96eab4d4b68c67" providerId="LiveId" clId="{79A4F976-5C84-4193-B1B6-F7D0A59D3B9D}" dt="2025-03-10T09:39:17.432" v="5934" actId="1076"/>
          <ac:picMkLst>
            <pc:docMk/>
            <pc:sldMk cId="394996011" sldId="779"/>
            <ac:picMk id="5" creationId="{C1423A69-95D2-895A-C84D-BD9DD2C9946E}"/>
          </ac:picMkLst>
        </pc:picChg>
      </pc:sldChg>
      <pc:sldChg chg="addSp delSp modSp add mod">
        <pc:chgData name="Dániel Necz" userId="dc96eab4d4b68c67" providerId="LiveId" clId="{79A4F976-5C84-4193-B1B6-F7D0A59D3B9D}" dt="2025-03-10T16:29:12.102" v="6327" actId="790"/>
        <pc:sldMkLst>
          <pc:docMk/>
          <pc:sldMk cId="172600056" sldId="780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2600056" sldId="780"/>
            <ac:spMk id="2" creationId="{8A5984E5-4ED6-0FB6-718E-9CB0F300728C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72600056" sldId="780"/>
            <ac:spMk id="3" creationId="{B5864F48-48F9-0F4F-81E1-A3AFF3978AF7}"/>
          </ac:spMkLst>
        </pc:spChg>
        <pc:picChg chg="add mod">
          <ac:chgData name="Dániel Necz" userId="dc96eab4d4b68c67" providerId="LiveId" clId="{79A4F976-5C84-4193-B1B6-F7D0A59D3B9D}" dt="2025-03-10T09:40:13.797" v="5950" actId="1076"/>
          <ac:picMkLst>
            <pc:docMk/>
            <pc:sldMk cId="172600056" sldId="780"/>
            <ac:picMk id="7" creationId="{5CC55F5B-9137-5C8B-207E-9268F3C84F1A}"/>
          </ac:picMkLst>
        </pc:picChg>
      </pc:sldChg>
      <pc:sldChg chg="addSp delSp modSp add mod">
        <pc:chgData name="Dániel Necz" userId="dc96eab4d4b68c67" providerId="LiveId" clId="{79A4F976-5C84-4193-B1B6-F7D0A59D3B9D}" dt="2025-03-10T16:29:37.388" v="6328" actId="20577"/>
        <pc:sldMkLst>
          <pc:docMk/>
          <pc:sldMk cId="4199157682" sldId="781"/>
        </pc:sldMkLst>
        <pc:spChg chg="mod">
          <ac:chgData name="Dániel Necz" userId="dc96eab4d4b68c67" providerId="LiveId" clId="{79A4F976-5C84-4193-B1B6-F7D0A59D3B9D}" dt="2025-03-10T16:29:37.388" v="6328" actId="20577"/>
          <ac:spMkLst>
            <pc:docMk/>
            <pc:sldMk cId="4199157682" sldId="781"/>
            <ac:spMk id="2" creationId="{A00F3110-4161-69E1-675C-A2E2CACF892A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4199157682" sldId="781"/>
            <ac:spMk id="3" creationId="{7A5DDE69-DFCC-8DAD-534D-192C4BE40D25}"/>
          </ac:spMkLst>
        </pc:spChg>
        <pc:picChg chg="add mod">
          <ac:chgData name="Dániel Necz" userId="dc96eab4d4b68c67" providerId="LiveId" clId="{79A4F976-5C84-4193-B1B6-F7D0A59D3B9D}" dt="2025-03-10T09:40:33.313" v="5958" actId="1076"/>
          <ac:picMkLst>
            <pc:docMk/>
            <pc:sldMk cId="4199157682" sldId="781"/>
            <ac:picMk id="7" creationId="{77BFCE99-EFB5-E06A-FE83-8EBF6BF1FAAA}"/>
          </ac:picMkLst>
        </pc:picChg>
      </pc:sldChg>
      <pc:sldChg chg="addSp delSp modSp add mod">
        <pc:chgData name="Dániel Necz" userId="dc96eab4d4b68c67" providerId="LiveId" clId="{79A4F976-5C84-4193-B1B6-F7D0A59D3B9D}" dt="2025-03-10T16:29:12.102" v="6327" actId="790"/>
        <pc:sldMkLst>
          <pc:docMk/>
          <pc:sldMk cId="1174397393" sldId="782"/>
        </pc:sldMkLst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174397393" sldId="782"/>
            <ac:spMk id="2" creationId="{A362B9F5-BC08-FEE9-5473-408C0A8BDC1C}"/>
          </ac:spMkLst>
        </pc:spChg>
        <pc:spChg chg="mod">
          <ac:chgData name="Dániel Necz" userId="dc96eab4d4b68c67" providerId="LiveId" clId="{79A4F976-5C84-4193-B1B6-F7D0A59D3B9D}" dt="2025-03-10T16:29:12.102" v="6327" actId="790"/>
          <ac:spMkLst>
            <pc:docMk/>
            <pc:sldMk cId="1174397393" sldId="782"/>
            <ac:spMk id="3" creationId="{27B9A12E-BFD1-FCCF-6518-E405E63702C5}"/>
          </ac:spMkLst>
        </pc:spChg>
        <pc:picChg chg="add mod">
          <ac:chgData name="Dániel Necz" userId="dc96eab4d4b68c67" providerId="LiveId" clId="{79A4F976-5C84-4193-B1B6-F7D0A59D3B9D}" dt="2025-03-10T09:43:06.440" v="6013" actId="1076"/>
          <ac:picMkLst>
            <pc:docMk/>
            <pc:sldMk cId="1174397393" sldId="782"/>
            <ac:picMk id="6" creationId="{BFA01B41-8E17-AE9A-B118-9D016FD27A25}"/>
          </ac:picMkLst>
        </pc:picChg>
      </pc:sldChg>
    </pc:docChg>
  </pc:docChgLst>
  <pc:docChgLst>
    <pc:chgData name="Dániel Necz" userId="dc96eab4d4b68c67" providerId="LiveId" clId="{3945D225-565A-400A-A68D-615061BDBA63}"/>
    <pc:docChg chg="modSld">
      <pc:chgData name="Dániel Necz" userId="dc96eab4d4b68c67" providerId="LiveId" clId="{3945D225-565A-400A-A68D-615061BDBA63}" dt="2024-09-19T11:43:39.824" v="0" actId="20577"/>
      <pc:docMkLst>
        <pc:docMk/>
      </pc:docMkLst>
      <pc:sldChg chg="modSp">
        <pc:chgData name="Dániel Necz" userId="dc96eab4d4b68c67" providerId="LiveId" clId="{3945D225-565A-400A-A68D-615061BDBA63}" dt="2024-09-19T11:43:39.824" v="0" actId="20577"/>
        <pc:sldMkLst>
          <pc:docMk/>
          <pc:sldMk cId="3817316427" sldId="7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4BB6-07D5-472F-881F-2C747D18BE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CBE1C02D-4CEB-461F-96DE-6E1A70401544}">
      <dgm:prSet phldrT="[Text]" custT="1"/>
      <dgm:spPr/>
      <dgm:t>
        <a:bodyPr/>
        <a:lstStyle/>
        <a:p>
          <a:r>
            <a:rPr lang="hu-HU" sz="1600" noProof="0" dirty="0"/>
            <a:t>Az EU audiovizuális politikája</a:t>
          </a:r>
        </a:p>
      </dgm:t>
    </dgm:pt>
    <dgm:pt modelId="{1F79A0DB-EDDE-43A3-90AE-80622BBCE688}" type="parTrans" cxnId="{9886F147-25CD-4247-969A-2FE6C8D67531}">
      <dgm:prSet/>
      <dgm:spPr/>
      <dgm:t>
        <a:bodyPr/>
        <a:lstStyle/>
        <a:p>
          <a:endParaRPr lang="en-IE"/>
        </a:p>
      </dgm:t>
    </dgm:pt>
    <dgm:pt modelId="{68AB7A40-8277-4AF7-983C-85554960003E}" type="sibTrans" cxnId="{9886F147-25CD-4247-969A-2FE6C8D67531}">
      <dgm:prSet/>
      <dgm:spPr/>
      <dgm:t>
        <a:bodyPr/>
        <a:lstStyle/>
        <a:p>
          <a:endParaRPr lang="en-IE"/>
        </a:p>
      </dgm:t>
    </dgm:pt>
    <dgm:pt modelId="{1429706D-AD0D-4BFF-BA90-D830AEEA915B}">
      <dgm:prSet phldrT="[Text]" custT="1"/>
      <dgm:spPr/>
      <dgm:t>
        <a:bodyPr/>
        <a:lstStyle/>
        <a:p>
          <a:r>
            <a:rPr lang="hu-HU" sz="1600" b="0" noProof="0" dirty="0"/>
            <a:t>Az Európa Tanács médiapolitikája</a:t>
          </a:r>
        </a:p>
      </dgm:t>
    </dgm:pt>
    <dgm:pt modelId="{91B932F5-5912-4037-9D46-2B5D07B35B78}" type="parTrans" cxnId="{A08F5B94-1301-45D6-8D92-9BCC5B642D5E}">
      <dgm:prSet/>
      <dgm:spPr/>
      <dgm:t>
        <a:bodyPr/>
        <a:lstStyle/>
        <a:p>
          <a:endParaRPr lang="hu-HU"/>
        </a:p>
      </dgm:t>
    </dgm:pt>
    <dgm:pt modelId="{70D53E07-1BEF-4149-A409-823EB7F0986B}" type="sibTrans" cxnId="{A08F5B94-1301-45D6-8D92-9BCC5B642D5E}">
      <dgm:prSet/>
      <dgm:spPr/>
      <dgm:t>
        <a:bodyPr/>
        <a:lstStyle/>
        <a:p>
          <a:endParaRPr lang="hu-HU"/>
        </a:p>
      </dgm:t>
    </dgm:pt>
    <dgm:pt modelId="{E0799B33-5EE9-4A9F-9132-693FFFDB1077}">
      <dgm:prSet custT="1"/>
      <dgm:spPr/>
      <dgm:t>
        <a:bodyPr/>
        <a:lstStyle/>
        <a:p>
          <a:r>
            <a:rPr lang="hu-HU" sz="1600" noProof="0" dirty="0"/>
            <a:t>AVMS irányelv</a:t>
          </a:r>
        </a:p>
      </dgm:t>
    </dgm:pt>
    <dgm:pt modelId="{53F91F3E-F2FA-4A40-8072-B5F4BAC51D40}" type="parTrans" cxnId="{0A11B9C8-2C46-4248-B206-F9E93E3A019D}">
      <dgm:prSet/>
      <dgm:spPr/>
      <dgm:t>
        <a:bodyPr/>
        <a:lstStyle/>
        <a:p>
          <a:endParaRPr lang="hu-HU"/>
        </a:p>
      </dgm:t>
    </dgm:pt>
    <dgm:pt modelId="{73E86025-C4D6-47DB-84F7-54AC3869E9E5}" type="sibTrans" cxnId="{0A11B9C8-2C46-4248-B206-F9E93E3A019D}">
      <dgm:prSet/>
      <dgm:spPr/>
      <dgm:t>
        <a:bodyPr/>
        <a:lstStyle/>
        <a:p>
          <a:endParaRPr lang="hu-HU"/>
        </a:p>
      </dgm:t>
    </dgm:pt>
    <dgm:pt modelId="{6431186D-14F3-40DF-88B5-172D7415FF04}">
      <dgm:prSet custT="1"/>
      <dgm:spPr/>
      <dgm:t>
        <a:bodyPr/>
        <a:lstStyle/>
        <a:p>
          <a:r>
            <a:rPr lang="hu-HU" sz="1600" noProof="0" dirty="0"/>
            <a:t>Joghatóság különleges esetei a magyar jogban</a:t>
          </a:r>
        </a:p>
      </dgm:t>
    </dgm:pt>
    <dgm:pt modelId="{30BBD26C-2850-4C81-8C8B-2699C88F2520}" type="parTrans" cxnId="{D973BB23-7B92-4BCC-A67A-7C952CB4F575}">
      <dgm:prSet/>
      <dgm:spPr/>
      <dgm:t>
        <a:bodyPr/>
        <a:lstStyle/>
        <a:p>
          <a:endParaRPr lang="hu-HU"/>
        </a:p>
      </dgm:t>
    </dgm:pt>
    <dgm:pt modelId="{F39C0766-7258-4EDB-A8B0-45C115A5760C}" type="sibTrans" cxnId="{D973BB23-7B92-4BCC-A67A-7C952CB4F575}">
      <dgm:prSet/>
      <dgm:spPr/>
      <dgm:t>
        <a:bodyPr/>
        <a:lstStyle/>
        <a:p>
          <a:endParaRPr lang="hu-HU"/>
        </a:p>
      </dgm:t>
    </dgm:pt>
    <dgm:pt modelId="{4FAD1541-329C-4A49-98F5-D842B2D7ED1C}" type="pres">
      <dgm:prSet presAssocID="{60D94BB6-07D5-472F-881F-2C747D18BEEC}" presName="linear" presStyleCnt="0">
        <dgm:presLayoutVars>
          <dgm:animLvl val="lvl"/>
          <dgm:resizeHandles val="exact"/>
        </dgm:presLayoutVars>
      </dgm:prSet>
      <dgm:spPr/>
    </dgm:pt>
    <dgm:pt modelId="{05FB2124-E965-47B0-A29E-ECBA974AE867}" type="pres">
      <dgm:prSet presAssocID="{CBE1C02D-4CEB-461F-96DE-6E1A704015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BD0505-A1CA-49D1-B505-D09F91C3BF01}" type="pres">
      <dgm:prSet presAssocID="{68AB7A40-8277-4AF7-983C-85554960003E}" presName="spacer" presStyleCnt="0"/>
      <dgm:spPr/>
    </dgm:pt>
    <dgm:pt modelId="{C97A75D1-2794-47B1-9362-E8F95BD5ECB4}" type="pres">
      <dgm:prSet presAssocID="{E0799B33-5EE9-4A9F-9132-693FFFDB10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BE79EF-112A-4EED-8CDC-E7BB7402DC0B}" type="pres">
      <dgm:prSet presAssocID="{73E86025-C4D6-47DB-84F7-54AC3869E9E5}" presName="spacer" presStyleCnt="0"/>
      <dgm:spPr/>
    </dgm:pt>
    <dgm:pt modelId="{313E0FCA-39AA-4F57-BD44-8D9E126F038E}" type="pres">
      <dgm:prSet presAssocID="{6431186D-14F3-40DF-88B5-172D7415FF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684A9E-C8BB-4F16-91D8-C02C08CB7B36}" type="pres">
      <dgm:prSet presAssocID="{F39C0766-7258-4EDB-A8B0-45C115A5760C}" presName="spacer" presStyleCnt="0"/>
      <dgm:spPr/>
    </dgm:pt>
    <dgm:pt modelId="{22DF1722-2B8B-4CEB-B4CB-350BD68FE8DE}" type="pres">
      <dgm:prSet presAssocID="{1429706D-AD0D-4BFF-BA90-D830AEEA915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73BB23-7B92-4BCC-A67A-7C952CB4F575}" srcId="{60D94BB6-07D5-472F-881F-2C747D18BEEC}" destId="{6431186D-14F3-40DF-88B5-172D7415FF04}" srcOrd="2" destOrd="0" parTransId="{30BBD26C-2850-4C81-8C8B-2699C88F2520}" sibTransId="{F39C0766-7258-4EDB-A8B0-45C115A5760C}"/>
    <dgm:cxn modelId="{6B43D360-D654-414B-8316-6ED30DCE0322}" type="presOf" srcId="{60D94BB6-07D5-472F-881F-2C747D18BEEC}" destId="{4FAD1541-329C-4A49-98F5-D842B2D7ED1C}" srcOrd="0" destOrd="0" presId="urn:microsoft.com/office/officeart/2005/8/layout/vList2"/>
    <dgm:cxn modelId="{795E9F41-3B20-484E-BC51-C0BA631D249D}" type="presOf" srcId="{CBE1C02D-4CEB-461F-96DE-6E1A70401544}" destId="{05FB2124-E965-47B0-A29E-ECBA974AE867}" srcOrd="0" destOrd="0" presId="urn:microsoft.com/office/officeart/2005/8/layout/vList2"/>
    <dgm:cxn modelId="{9886F147-25CD-4247-969A-2FE6C8D67531}" srcId="{60D94BB6-07D5-472F-881F-2C747D18BEEC}" destId="{CBE1C02D-4CEB-461F-96DE-6E1A70401544}" srcOrd="0" destOrd="0" parTransId="{1F79A0DB-EDDE-43A3-90AE-80622BBCE688}" sibTransId="{68AB7A40-8277-4AF7-983C-85554960003E}"/>
    <dgm:cxn modelId="{A08F5B94-1301-45D6-8D92-9BCC5B642D5E}" srcId="{60D94BB6-07D5-472F-881F-2C747D18BEEC}" destId="{1429706D-AD0D-4BFF-BA90-D830AEEA915B}" srcOrd="3" destOrd="0" parTransId="{91B932F5-5912-4037-9D46-2B5D07B35B78}" sibTransId="{70D53E07-1BEF-4149-A409-823EB7F0986B}"/>
    <dgm:cxn modelId="{2114009F-AFFD-4D33-85AE-8A093758A107}" type="presOf" srcId="{E0799B33-5EE9-4A9F-9132-693FFFDB1077}" destId="{C97A75D1-2794-47B1-9362-E8F95BD5ECB4}" srcOrd="0" destOrd="0" presId="urn:microsoft.com/office/officeart/2005/8/layout/vList2"/>
    <dgm:cxn modelId="{0A11B9C8-2C46-4248-B206-F9E93E3A019D}" srcId="{60D94BB6-07D5-472F-881F-2C747D18BEEC}" destId="{E0799B33-5EE9-4A9F-9132-693FFFDB1077}" srcOrd="1" destOrd="0" parTransId="{53F91F3E-F2FA-4A40-8072-B5F4BAC51D40}" sibTransId="{73E86025-C4D6-47DB-84F7-54AC3869E9E5}"/>
    <dgm:cxn modelId="{51B152E6-81D7-435B-A097-311ECB75DFCC}" type="presOf" srcId="{1429706D-AD0D-4BFF-BA90-D830AEEA915B}" destId="{22DF1722-2B8B-4CEB-B4CB-350BD68FE8DE}" srcOrd="0" destOrd="0" presId="urn:microsoft.com/office/officeart/2005/8/layout/vList2"/>
    <dgm:cxn modelId="{3FCE47F0-1EB8-4D80-9098-8294D08C5EF5}" type="presOf" srcId="{6431186D-14F3-40DF-88B5-172D7415FF04}" destId="{313E0FCA-39AA-4F57-BD44-8D9E126F038E}" srcOrd="0" destOrd="0" presId="urn:microsoft.com/office/officeart/2005/8/layout/vList2"/>
    <dgm:cxn modelId="{58AF1029-E840-4401-80DC-A4A2A0752918}" type="presParOf" srcId="{4FAD1541-329C-4A49-98F5-D842B2D7ED1C}" destId="{05FB2124-E965-47B0-A29E-ECBA974AE867}" srcOrd="0" destOrd="0" presId="urn:microsoft.com/office/officeart/2005/8/layout/vList2"/>
    <dgm:cxn modelId="{73718E0D-B3D2-426C-9699-9D59AF7F10A8}" type="presParOf" srcId="{4FAD1541-329C-4A49-98F5-D842B2D7ED1C}" destId="{9CBD0505-A1CA-49D1-B505-D09F91C3BF01}" srcOrd="1" destOrd="0" presId="urn:microsoft.com/office/officeart/2005/8/layout/vList2"/>
    <dgm:cxn modelId="{222270EC-18D0-4F3C-9C89-EDC4D2407518}" type="presParOf" srcId="{4FAD1541-329C-4A49-98F5-D842B2D7ED1C}" destId="{C97A75D1-2794-47B1-9362-E8F95BD5ECB4}" srcOrd="2" destOrd="0" presId="urn:microsoft.com/office/officeart/2005/8/layout/vList2"/>
    <dgm:cxn modelId="{01CCC9B6-3D09-4EDC-9B15-775118D77C2E}" type="presParOf" srcId="{4FAD1541-329C-4A49-98F5-D842B2D7ED1C}" destId="{38BE79EF-112A-4EED-8CDC-E7BB7402DC0B}" srcOrd="3" destOrd="0" presId="urn:microsoft.com/office/officeart/2005/8/layout/vList2"/>
    <dgm:cxn modelId="{30397E4B-268F-47E7-B21E-DA3B0441052E}" type="presParOf" srcId="{4FAD1541-329C-4A49-98F5-D842B2D7ED1C}" destId="{313E0FCA-39AA-4F57-BD44-8D9E126F038E}" srcOrd="4" destOrd="0" presId="urn:microsoft.com/office/officeart/2005/8/layout/vList2"/>
    <dgm:cxn modelId="{494588DB-4036-4FAE-8C39-E2A012BB4279}" type="presParOf" srcId="{4FAD1541-329C-4A49-98F5-D842B2D7ED1C}" destId="{99684A9E-C8BB-4F16-91D8-C02C08CB7B36}" srcOrd="5" destOrd="0" presId="urn:microsoft.com/office/officeart/2005/8/layout/vList2"/>
    <dgm:cxn modelId="{4ABF4A52-288C-4391-9747-1E577A46ACD2}" type="presParOf" srcId="{4FAD1541-329C-4A49-98F5-D842B2D7ED1C}" destId="{22DF1722-2B8B-4CEB-B4CB-350BD68FE8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2124-E965-47B0-A29E-ECBA974AE867}">
      <dsp:nvSpPr>
        <dsp:cNvPr id="0" name=""/>
        <dsp:cNvSpPr/>
      </dsp:nvSpPr>
      <dsp:spPr>
        <a:xfrm>
          <a:off x="0" y="9197"/>
          <a:ext cx="9336074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Az EU audiovizuális politikája</a:t>
          </a:r>
        </a:p>
      </dsp:txBody>
      <dsp:txXfrm>
        <a:off x="52089" y="61286"/>
        <a:ext cx="9231896" cy="962862"/>
      </dsp:txXfrm>
    </dsp:sp>
    <dsp:sp modelId="{C97A75D1-2794-47B1-9362-E8F95BD5ECB4}">
      <dsp:nvSpPr>
        <dsp:cNvPr id="0" name=""/>
        <dsp:cNvSpPr/>
      </dsp:nvSpPr>
      <dsp:spPr>
        <a:xfrm>
          <a:off x="0" y="1240397"/>
          <a:ext cx="9336074" cy="1067040"/>
        </a:xfrm>
        <a:prstGeom prst="roundRect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AVMS irányelv</a:t>
          </a:r>
        </a:p>
      </dsp:txBody>
      <dsp:txXfrm>
        <a:off x="52089" y="1292486"/>
        <a:ext cx="9231896" cy="962862"/>
      </dsp:txXfrm>
    </dsp:sp>
    <dsp:sp modelId="{313E0FCA-39AA-4F57-BD44-8D9E126F038E}">
      <dsp:nvSpPr>
        <dsp:cNvPr id="0" name=""/>
        <dsp:cNvSpPr/>
      </dsp:nvSpPr>
      <dsp:spPr>
        <a:xfrm>
          <a:off x="0" y="2471597"/>
          <a:ext cx="9336074" cy="1067040"/>
        </a:xfrm>
        <a:prstGeom prst="roundRect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Joghatóság különleges esetei a magyar jogban</a:t>
          </a:r>
        </a:p>
      </dsp:txBody>
      <dsp:txXfrm>
        <a:off x="52089" y="2523686"/>
        <a:ext cx="9231896" cy="962862"/>
      </dsp:txXfrm>
    </dsp:sp>
    <dsp:sp modelId="{22DF1722-2B8B-4CEB-B4CB-350BD68FE8DE}">
      <dsp:nvSpPr>
        <dsp:cNvPr id="0" name=""/>
        <dsp:cNvSpPr/>
      </dsp:nvSpPr>
      <dsp:spPr>
        <a:xfrm>
          <a:off x="0" y="3702797"/>
          <a:ext cx="9336074" cy="1067040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Az Európa Tanács médiapolitikája</a:t>
          </a:r>
        </a:p>
      </dsp:txBody>
      <dsp:txXfrm>
        <a:off x="52089" y="3754886"/>
        <a:ext cx="9231896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C6C4-E464-4632-A8ED-D4D5351BDE35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1A9F-EE12-4A41-BD1C-C70D2A46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43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33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with_two_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6000" y="547200"/>
            <a:ext cx="11040000" cy="7200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868400"/>
            <a:ext cx="5280000" cy="4446000"/>
          </a:xfrm>
        </p:spPr>
        <p:txBody>
          <a:bodyPr/>
          <a:lstStyle>
            <a:lvl1pPr>
              <a:spcBef>
                <a:spcPts val="48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432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00000">
              <a:spcBef>
                <a:spcPts val="384"/>
              </a:spcBef>
              <a:buFont typeface="Symbol" pitchFamily="18" charset="2"/>
              <a:buChar char="-"/>
              <a:defRPr sz="1600" baseline="0">
                <a:solidFill>
                  <a:schemeClr val="tx1"/>
                </a:solidFill>
              </a:defRPr>
            </a:lvl3pPr>
            <a:lvl4pPr marL="1152000">
              <a:spcBef>
                <a:spcPts val="384"/>
              </a:spcBef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404000">
              <a:spcBef>
                <a:spcPts val="384"/>
              </a:spcBef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40800" y="1868400"/>
            <a:ext cx="5280000" cy="4446000"/>
          </a:xfrm>
        </p:spPr>
        <p:txBody>
          <a:bodyPr/>
          <a:lstStyle>
            <a:lvl2pPr marL="648000">
              <a:defRPr/>
            </a:lvl2pPr>
            <a:lvl3pPr marL="900000">
              <a:defRPr/>
            </a:lvl3pPr>
            <a:lvl4pPr marL="1152000">
              <a:defRPr/>
            </a:lvl4pPr>
            <a:lvl5pPr marL="1404000"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6" name="Foliennummernplatzhalter 5" descr="CMSLegal_Footer_SlideNumber"/>
          <p:cNvSpPr>
            <a:spLocks noGrp="1"/>
          </p:cNvSpPr>
          <p:nvPr>
            <p:ph type="sldNum" sz="quarter" idx="14"/>
          </p:nvPr>
        </p:nvSpPr>
        <p:spPr>
          <a:xfrm>
            <a:off x="576000" y="6537600"/>
            <a:ext cx="43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A178D2-D38B-496A-BFAF-4FB157D366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3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818A-4E8A-48CB-8ABB-965E182ADDD6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necz.daniel@kre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0F22-32B5-45D0-A1C4-8F8D4063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38068"/>
            <a:ext cx="7766936" cy="2112768"/>
          </a:xfrm>
        </p:spPr>
        <p:txBody>
          <a:bodyPr/>
          <a:lstStyle/>
          <a:p>
            <a:r>
              <a:rPr lang="hu-HU" sz="3200" noProof="0" dirty="0"/>
              <a:t>Infokommunikációs jog II. (Médiajog)</a:t>
            </a:r>
            <a:br>
              <a:rPr lang="hu-HU" sz="3200" noProof="0" dirty="0"/>
            </a:br>
            <a:r>
              <a:rPr lang="hu-HU" sz="2500" noProof="0" dirty="0"/>
              <a:t>AVMS irányelv, joghatósági kérdések, az Európa Tanács médiapolitikája és az EJEB jogfejlesztő gyakorlata </a:t>
            </a:r>
            <a:endParaRPr lang="hu-HU" sz="3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A014C-EA45-437D-AFDC-9B0DFDDE1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Dr. Necz Dániel LL.M. ügyvéd</a:t>
            </a:r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4986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04BC-72EA-90FF-8BF2-BE601B3A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E19A57-7818-604E-83E7-E81947CFC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Joghatósági kérdések III.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38ADD-6F80-1951-15DF-29C714304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u-HU" noProof="0" dirty="0"/>
              <a:t>Magyarországon letelepedet</a:t>
            </a:r>
            <a:r>
              <a:rPr lang="en-US" dirty="0"/>
              <a:t>t</a:t>
            </a:r>
            <a:r>
              <a:rPr lang="hu-HU" noProof="0" dirty="0"/>
              <a:t>, ha analóg terjesztése Magyarország tulajdonában álló frekvencia terjesztésével történik – analóg lineáris rádiós médiaszolgáltatók</a:t>
            </a:r>
          </a:p>
          <a:p>
            <a:r>
              <a:rPr lang="hu-HU" noProof="0" dirty="0"/>
              <a:t>Médiatartalom-szolgáltató – ha az általa nyújtott sajtótermék Magyarország felhasználói számára kijelölt elektronikus hírközlési azonosítón keresztül (pl. .hu) érhető el (szempont a joghatósághoz, de egyéb körülmények is vizsgálandók)</a:t>
            </a:r>
          </a:p>
          <a:p>
            <a:r>
              <a:rPr lang="hu-HU" noProof="0" dirty="0"/>
              <a:t>Ha egyik sem releváns – műholdas feladóállomás használata műsor közléséhez</a:t>
            </a:r>
          </a:p>
          <a:p>
            <a:r>
              <a:rPr lang="hu-HU" noProof="0" dirty="0"/>
              <a:t>Ha fentiek egyike sem, letelepedés számít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32F2-3CBF-C5CB-D99F-7FD661D97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965450"/>
            <a:ext cx="39243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7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E8BBE-6B90-CA27-4574-E5FC7417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B1B5B-E388-69C2-7079-575E1C238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Joghatósági kérdések IV.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AC318-BA9E-C521-19A6-24CD91825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EUB: </a:t>
            </a:r>
            <a:r>
              <a:rPr lang="hu-HU" noProof="0" dirty="0" err="1"/>
              <a:t>Mesopotamia</a:t>
            </a:r>
            <a:r>
              <a:rPr lang="hu-HU" noProof="0" dirty="0"/>
              <a:t> </a:t>
            </a:r>
            <a:r>
              <a:rPr lang="hu-HU" noProof="0" dirty="0" err="1"/>
              <a:t>Broadcast</a:t>
            </a:r>
            <a:r>
              <a:rPr lang="hu-HU" noProof="0" dirty="0"/>
              <a:t> és </a:t>
            </a:r>
            <a:r>
              <a:rPr lang="hu-HU" noProof="0" dirty="0" err="1"/>
              <a:t>Roj</a:t>
            </a:r>
            <a:r>
              <a:rPr lang="hu-HU" noProof="0" dirty="0"/>
              <a:t> TV ügyek – annak az államnak a hatósága rendelkezik joghatósággal annak ellenőrzésére, hogy az adott magatartás “gyűlöletre uszításnak” minősül-e, amely területéről a médiaszolgáltatást közvetítik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8303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5A1B1-B4AE-BB08-1FBC-FA562FCA3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BE8A3-9DC4-FFAE-F8E9-A6BB3DDEF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derogációs eljárás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CF682-D829-DCB6-0DB8-BFC60D1A69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Alapeset: másik tagállam joghatósága alá tartozó szolgáltató nyilvánvalóan, komolyan és súlyosan sérti az erőszakra vagy gyűlöletre uszítás tilalmát, a közbiztonság, közegészség védelmére vonatkozó rendelkezéseket, illetve annak sérelmével fenyegető súlyos kockázatot jelent</a:t>
            </a:r>
          </a:p>
          <a:p>
            <a:r>
              <a:rPr lang="hu-HU" noProof="0" dirty="0"/>
              <a:t>Eljárásindítást megelőző 12 hónap során legalább 2 alkalommal tanúsított a fentiek közül legalább 1 magatartást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E60A0-32EE-CD78-6EF4-A3E30E0BB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80975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B7DE-F576-A442-0C98-0C46F7AF4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9907F-7A31-7A4A-E08C-A84546B7D6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derogációs eljárás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33ECA-6FF2-BCC9-EAD8-23094810A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Írásban értesíteni kell a médiaszolgáltatót, joghatósággal bíró tagállamot, Európai Bizottságot a jogsértésről és meghozandó intézkedésről</a:t>
            </a:r>
          </a:p>
          <a:p>
            <a:r>
              <a:rPr lang="hu-HU" noProof="0" dirty="0"/>
              <a:t>Szolgáltató védelemhez való jogát tiszteletben tartotta</a:t>
            </a:r>
          </a:p>
          <a:p>
            <a:r>
              <a:rPr lang="hu-HU" noProof="0" dirty="0"/>
              <a:t>Egyeztető eljárás nem vezetett eredményre</a:t>
            </a:r>
          </a:p>
          <a:p>
            <a:r>
              <a:rPr lang="hu-HU" noProof="0" dirty="0"/>
              <a:t>A tényleges korlátozásról az Európai Bizottság értesítése, 3 hónapon belül megvizsgálja intézkedés összeegyeztethetőségét az uniós joggal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3D1F1-72C9-6C31-4301-B333D9CF7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96" y="2165350"/>
            <a:ext cx="406783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8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67417-AE35-59E0-3A38-9F4DF81BF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EB04A-6D63-77D6-412A-9FDF020DE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derogációs eljárás III.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4FD41-667F-2CD1-C16D-E8C4C4C89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Gyorsított eljárás: szolgáltató nyilvánvalóan, komolyan és súlyosan sérti a terrorista bűncselekmények elkövetésére való uszítás tilalmát vagy a közbiztonságot (nemzetbiztonság és honvédelem is) vagy magatartása a közbiztonság sérelmével fenyegető súlyos és komoly kockázatot jelent</a:t>
            </a:r>
          </a:p>
          <a:p>
            <a:r>
              <a:rPr lang="hu-HU" noProof="0" dirty="0"/>
              <a:t>12 hónapon belül egy alkalommal történő jogsértés elegendő a korlátozáshoz</a:t>
            </a:r>
          </a:p>
          <a:p>
            <a:r>
              <a:rPr lang="hu-HU" noProof="0" dirty="0"/>
              <a:t>Médiaszolgáltató, célország és Európai Bizottság értesítése</a:t>
            </a:r>
          </a:p>
          <a:p>
            <a:r>
              <a:rPr lang="hu-HU" noProof="0" dirty="0"/>
              <a:t>Védelemhez való jog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D19A3-452A-E516-F68E-CCD40BAB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30070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6C88-5E29-AF06-9D0A-FD4ECF309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736DDC-C968-1E3C-804D-D4861F2B2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derogációs eljárás IV.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6FEEA-54BE-E023-6624-692914594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Sürgős eset: állítólagos jogsértést követően legfeljebb egy hónapon belül történő korlátozás</a:t>
            </a:r>
          </a:p>
          <a:p>
            <a:r>
              <a:rPr lang="hu-HU" noProof="0" dirty="0"/>
              <a:t>Európai Bizottság és joghatósággal bíró tagállam lehető legrövidebb időn belüli értesítése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0477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8EED-F0C5-9800-648F-EB1D4A83D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5E203-795E-4FC1-71A6-574685430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derogációs eljárás 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B579B-0D81-FE56-1069-9C83EC86C3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RTR </a:t>
            </a:r>
            <a:r>
              <a:rPr lang="hu-HU" noProof="0" dirty="0" err="1"/>
              <a:t>Planeta</a:t>
            </a:r>
            <a:r>
              <a:rPr lang="hu-HU" noProof="0" dirty="0"/>
              <a:t> televíziós csatorna (orosz állami csatorna, amelyet Svédországból sugároztak) felfüggesztése Litvánia által gyűlöletbeszéd tilalmának megsértése okán</a:t>
            </a:r>
          </a:p>
          <a:p>
            <a:r>
              <a:rPr lang="hu-HU" noProof="0" dirty="0"/>
              <a:t>Európai Bizottság – a szolgáltató nem törekedett a műsorszámokban megjelenő álláspontok kritikus értékelésére, házigazdák sem </a:t>
            </a:r>
            <a:r>
              <a:rPr lang="hu-HU" noProof="0" dirty="0" err="1"/>
              <a:t>határolódtak</a:t>
            </a:r>
            <a:r>
              <a:rPr lang="hu-HU" noProof="0" dirty="0"/>
              <a:t> el a szélsőséges kijelentésektől</a:t>
            </a:r>
          </a:p>
          <a:p>
            <a:r>
              <a:rPr lang="hu-HU" noProof="0" dirty="0"/>
              <a:t>Kiélezett időszakban sugározták a sérelmezett műsorokat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0455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418E6-BE36-5AB6-F185-7F9C93F4D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60C891-7560-7F88-0F2E-B065AE86F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</a:t>
            </a:r>
            <a:r>
              <a:rPr lang="hu-HU" b="1" noProof="0" dirty="0" err="1"/>
              <a:t>jogmerkerülési</a:t>
            </a:r>
            <a:r>
              <a:rPr lang="hu-HU" b="1" noProof="0" dirty="0"/>
              <a:t> eljárás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41626-42EE-1A90-C952-BDE0C35F4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Másik tagállamban letelepedett szolgáltató teljes egészében vagy legnagyobbrészt célország területére irányítja szolgáltatásait</a:t>
            </a:r>
          </a:p>
          <a:p>
            <a:r>
              <a:rPr lang="hu-HU" noProof="0" dirty="0"/>
              <a:t>Célország részletesebb vagy szigorúbb szabályainak megkerülése a cél</a:t>
            </a:r>
          </a:p>
          <a:p>
            <a:r>
              <a:rPr lang="hu-HU" noProof="0" dirty="0"/>
              <a:t>Joghatósággal rendelkező állam felkérése a problémák kezelésére, amelynek együttműködési kötelezettsége alapján fel kell szólítania a szolgáltatót </a:t>
            </a:r>
            <a:r>
              <a:rPr lang="en-US" noProof="0" dirty="0"/>
              <a:t>a </a:t>
            </a:r>
            <a:r>
              <a:rPr lang="hu-HU" noProof="0" dirty="0"/>
              <a:t>kötelezettségeknek való megfelelésre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74154-27DC-2F8C-E4FD-A8B369A60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72" y="1549400"/>
            <a:ext cx="3229645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EE71A-AD6F-795C-437A-2F11B6A9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3C750-9FA3-B06E-6F85-3C9C41983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 </a:t>
            </a:r>
            <a:r>
              <a:rPr lang="hu-HU" b="1" noProof="0" dirty="0" err="1"/>
              <a:t>jogmerkerülési</a:t>
            </a:r>
            <a:r>
              <a:rPr lang="hu-HU" b="1" noProof="0" dirty="0"/>
              <a:t> eljárás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460B-2A60-7C57-96FB-59057713F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Médiatanács megkeresésére román médiahatóság bírsága Film+-</a:t>
            </a:r>
            <a:r>
              <a:rPr lang="hu-HU" noProof="0" dirty="0" err="1"/>
              <a:t>al</a:t>
            </a:r>
            <a:r>
              <a:rPr lang="hu-HU" noProof="0" dirty="0"/>
              <a:t> szemben kiskorúak védelmével kapcsolatos jogsértések okán</a:t>
            </a:r>
          </a:p>
          <a:p>
            <a:r>
              <a:rPr lang="hu-HU" noProof="0" dirty="0"/>
              <a:t>Méditanács brit médiahatóság értesítése Éden Hotel műsorszám okán (helytelen korhatári besorolás), amely azonban nem állapított meg jogsértést</a:t>
            </a:r>
          </a:p>
          <a:p>
            <a:r>
              <a:rPr lang="hu-HU" noProof="0" dirty="0"/>
              <a:t>A célország korlátozási lehetősége, ha joghatóság szerinti ország eljárásának eredményét nem tartja kielégítőnek</a:t>
            </a:r>
          </a:p>
          <a:p>
            <a:pPr marL="0" indent="0">
              <a:buNone/>
            </a:pPr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C1F2B-B44A-A855-EE4D-9C620A8E1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56" y="3035300"/>
            <a:ext cx="2887203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2E80-754C-AA68-6132-248FAF0C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738036-63E1-3AE6-22C0-962D728F4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Az EUB </a:t>
            </a:r>
            <a:r>
              <a:rPr lang="hu-HU" b="1" noProof="0" dirty="0" err="1"/>
              <a:t>jogyakorlata</a:t>
            </a:r>
            <a:r>
              <a:rPr lang="hu-HU" b="1" noProof="0" dirty="0"/>
              <a:t>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1897B-A127-5004-37FC-5B16833D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TV10-ügy: tagállam saját szolgáltatójának tekintheti azt a társaságot, amelyet csak az adott tagállami szabályok elkerülése érdekében alapítottak egy másik tagállamban</a:t>
            </a:r>
          </a:p>
          <a:p>
            <a:r>
              <a:rPr lang="hu-HU" noProof="0" dirty="0" err="1"/>
              <a:t>Gouda</a:t>
            </a:r>
            <a:r>
              <a:rPr lang="hu-HU" noProof="0" dirty="0"/>
              <a:t>-ügy: elvben indokolt lehet reklámozási feltételek meghatározása a fogyasztók védelmére, illetve a kulturális politikára hivatkozással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0C664-FB6D-88EE-3534-39BEA0B8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85" y="1803400"/>
            <a:ext cx="3343835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9AD2-4121-AC1D-3986-08EB69BC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E54F4-0989-80E5-D783-8DD89266E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óra vázlata</a:t>
            </a:r>
          </a:p>
          <a:p>
            <a:r>
              <a:rPr lang="hu-HU" sz="2000" noProof="0" dirty="0"/>
              <a:t>AVMS irányelv, joghatósági kérdések, az </a:t>
            </a:r>
            <a:r>
              <a:rPr lang="en-US" sz="2000" noProof="0" dirty="0"/>
              <a:t>ET </a:t>
            </a:r>
            <a:r>
              <a:rPr lang="hu-HU" sz="2000" noProof="0" dirty="0"/>
              <a:t>médiapolitikája</a:t>
            </a:r>
            <a:r>
              <a:rPr lang="en-US" sz="2000" noProof="0" dirty="0"/>
              <a:t>,</a:t>
            </a:r>
            <a:r>
              <a:rPr lang="hu-HU" sz="2000" noProof="0" dirty="0"/>
              <a:t> az EJEB gyakorlata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033FD-14A4-312D-C837-6489AB7B60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A178D2-D38B-496A-BFAF-4FB157D36662}" type="slidenum">
              <a:rPr lang="hu-HU" noProof="0" smtClean="0"/>
              <a:pPr/>
              <a:t>2</a:t>
            </a:fld>
            <a:endParaRPr lang="hu-HU" noProof="0" dirty="0"/>
          </a:p>
        </p:txBody>
      </p:sp>
      <p:graphicFrame>
        <p:nvGraphicFramePr>
          <p:cNvPr id="6" name="Diagramm 17" descr="List:005">
            <a:extLst>
              <a:ext uri="{FF2B5EF4-FFF2-40B4-BE49-F238E27FC236}">
                <a16:creationId xmlns:a16="http://schemas.microsoft.com/office/drawing/2014/main" id="{B6AA82FE-283E-C199-EB8C-E0A5D93D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192844"/>
              </p:ext>
            </p:extLst>
          </p:nvPr>
        </p:nvGraphicFramePr>
        <p:xfrm>
          <a:off x="684362" y="1420483"/>
          <a:ext cx="9336074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85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D7B24-D73B-E5D7-EA13-02CB1D28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D030B7-7E0B-6912-A3FF-1632AC18F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Az EUB </a:t>
            </a:r>
            <a:r>
              <a:rPr lang="hu-HU" b="1" noProof="0" dirty="0" err="1"/>
              <a:t>jogyakorlata</a:t>
            </a:r>
            <a:r>
              <a:rPr lang="hu-HU" b="1" noProof="0" dirty="0"/>
              <a:t>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05B05-CFE1-2C9B-E1C5-DB6B380BA4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noProof="0" dirty="0" err="1"/>
              <a:t>Comission</a:t>
            </a:r>
            <a:r>
              <a:rPr lang="hu-HU" noProof="0" dirty="0"/>
              <a:t> kontra </a:t>
            </a:r>
            <a:r>
              <a:rPr lang="hu-HU" noProof="0" dirty="0" err="1"/>
              <a:t>Netherlands</a:t>
            </a:r>
            <a:r>
              <a:rPr lang="hu-HU" noProof="0" dirty="0"/>
              <a:t>-ügy: kulturális politikára történő hivatkozás igazolható lehet, de adott esetben túlzottan aránytalan versenyhátrányba hozta az érintett szolgáltatókat – kiegészítő jellegű hivatkozás tekinthető inkább arányosnak</a:t>
            </a:r>
          </a:p>
          <a:p>
            <a:r>
              <a:rPr lang="hu-HU" noProof="0" dirty="0"/>
              <a:t>Veronica-ügy: holland médiaszolgáltatóknak tilos más tagállamban letelepedett médiaszolgáltatók tevékenységébe pénzt fektetni – megfelelő a holland szabályozás kijátszásának megakadályozása érdekében</a:t>
            </a:r>
          </a:p>
          <a:p>
            <a:r>
              <a:rPr lang="hu-HU" noProof="0" dirty="0"/>
              <a:t>VT4 ügyben inkább a szolgáltatásnyújtás szabadsága mellett érvelt (Egyesült Királyságban letelepedett szolgáltató holland közönséget célozta) </a:t>
            </a:r>
          </a:p>
          <a:p>
            <a:r>
              <a:rPr lang="hu-HU" noProof="0" dirty="0"/>
              <a:t>Szabályok kijátszásának bizonyítása a gyakorlatban nehéznek tekinthető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0904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BD45E-4552-C50D-6FB6-92C3CA2C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98724-C658-117E-9D13-B4AF54CE9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Joghatóság a videómegosztóplatform-szolgáltatások esetén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FF5CA-03F2-6995-DC42-D5FAC1B5E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Letelepedett – állandó telephelyen, határozatlan ideig tényleges gazdasági tevékenységet végez</a:t>
            </a:r>
          </a:p>
          <a:p>
            <a:r>
              <a:rPr lang="hu-HU" noProof="0" dirty="0"/>
              <a:t>Technikai eszközök, technológiák (pl. szerverek) jelenléte nem minősül telephelynek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5F127-719D-E7E6-C19F-6977EB9A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06" y="2665825"/>
            <a:ext cx="3870066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5025B-E0EA-25AA-ADEF-6C1CB428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17367-8FA9-5431-3F30-BD3E1B5D0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Joghatóság a videómegosztóplatform-szolgáltatások esetén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FD51-623B-97CC-01A7-C365A1F84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EU-n belül letelepedett: </a:t>
            </a:r>
          </a:p>
          <a:p>
            <a:pPr lvl="1"/>
            <a:r>
              <a:rPr lang="hu-HU" noProof="0" dirty="0"/>
              <a:t>Anyavállalat vagy leányvállalat valamely tagállam területén letelepedett,</a:t>
            </a:r>
          </a:p>
          <a:p>
            <a:pPr lvl="1"/>
            <a:r>
              <a:rPr lang="hu-HU" noProof="0" dirty="0"/>
              <a:t>Egy csoport része, és a csoporthoz tartozó másik vállalkozás valamely tagállam területén letelepedett</a:t>
            </a:r>
          </a:p>
          <a:p>
            <a:r>
              <a:rPr lang="hu-HU" noProof="0" dirty="0"/>
              <a:t>Ha több tagállamban is működik vállalkozás – anyavállalat székhelye, ha ez EU-n kívüli, leányvállalat székhelye, ha ilyen sincs, csoporthoz tartozó másik vállalkozás székhelye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3704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9A3BA-9D88-2829-80A9-FFF22BEB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9D5401-8FA6-AB71-D263-2070A423F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D6B4-57ED-5C4F-4222-0B2759C5E3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Kisegítő joghatóság: ha a szolgáltató egyik EGT tagállamban sem minősül letelepedettnek, illetve médiaszolgáltatása vagy sajtóterméke felett egyetlen tagállam joghatósága sem állapítható meg – magyar joghatóság (</a:t>
            </a:r>
            <a:r>
              <a:rPr lang="hu-HU" noProof="0" dirty="0" err="1"/>
              <a:t>Smtv</a:t>
            </a:r>
            <a:r>
              <a:rPr lang="hu-HU" noProof="0" dirty="0"/>
              <a:t>. 3. § (2))</a:t>
            </a:r>
          </a:p>
          <a:p>
            <a:r>
              <a:rPr lang="hu-HU" noProof="0" dirty="0"/>
              <a:t>Különleges joghatóság: Médiatanács eljárása nem Magyarországon letelepedett szolgáltatók által terjesztett médiaszolgáltatások és sajtótermékek</a:t>
            </a:r>
            <a:r>
              <a:rPr lang="en-US" noProof="0" dirty="0"/>
              <a:t> </a:t>
            </a:r>
            <a:r>
              <a:rPr lang="hu-HU" noProof="0" dirty="0"/>
              <a:t>kapcsán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F18B8-F22C-D7C7-09C9-D0582D5B4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0" y="2857500"/>
            <a:ext cx="4182469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84C99-1B0E-FD05-6DE0-2C499F799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69DC78-E810-B04D-13E2-C926630CD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DB294-1EDA-8654-E9D8-F816135A5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Más uniós tagállamban honos audiovizuális médiaszolgáltatóval szembeni eljárás – kivételes esetben</a:t>
            </a:r>
          </a:p>
          <a:p>
            <a:r>
              <a:rPr lang="hu-HU" noProof="0" dirty="0"/>
              <a:t>Konzultációs mechanizmus szolgáltatóval és hatáskörrel rendelkező hatósággal</a:t>
            </a:r>
          </a:p>
          <a:p>
            <a:endParaRPr lang="hu-HU" noProof="0" dirty="0"/>
          </a:p>
          <a:p>
            <a:pPr marL="0" indent="0">
              <a:buNone/>
            </a:pPr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DFE7A-09F9-CED9-4AD2-06765E49B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73" y="2222500"/>
            <a:ext cx="333635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DC2BD-E2E6-BF00-58DB-731C84F8A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15FA90-FC73-153E-2043-0A48EA1F6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III.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F90B-230E-8401-FA59-5B4434F98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u-HU" noProof="0" dirty="0"/>
              <a:t>Feltételek:</a:t>
            </a:r>
          </a:p>
          <a:p>
            <a:pPr lvl="1"/>
            <a:r>
              <a:rPr lang="hu-HU" noProof="0" dirty="0"/>
              <a:t>Célzott tagállam szerinti egyes rendelkezések (kiskorúak védelme, gyűlöletbeszéd tilalma, közegészségügy) sérelme, és jogsértést megelőző 12 hónapban már két kifogásolt jogsértés</a:t>
            </a:r>
          </a:p>
          <a:p>
            <a:pPr lvl="1"/>
            <a:r>
              <a:rPr lang="hu-HU" noProof="0" dirty="0"/>
              <a:t>Méditanács kezdeményezésére Magyarország írásban értesíti médiaszolgáltatót, tagállamot és Európai Bizottságot, arányos intézkedés tervezetét</a:t>
            </a:r>
          </a:p>
          <a:p>
            <a:pPr lvl="1"/>
            <a:r>
              <a:rPr lang="hu-HU" noProof="0" dirty="0"/>
              <a:t>Egy hónapon belül nem jött létre egyezség Magyarország és az érintett tagállam között</a:t>
            </a:r>
          </a:p>
          <a:p>
            <a:pPr lvl="1"/>
            <a:r>
              <a:rPr lang="hu-HU" noProof="0" dirty="0"/>
              <a:t>Jogsértés fennáll, és legalább 3 alkalommal megvalósul</a:t>
            </a:r>
          </a:p>
          <a:p>
            <a:pPr lvl="1"/>
            <a:r>
              <a:rPr lang="hu-HU" noProof="0" dirty="0"/>
              <a:t>Tervezett intézkedésekről Európai Bizottság értesítése, 3 hónapon belül jóváhagyja vagy vétózza a tervezett intézkedést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3974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6558-DD13-D5CE-BFD5-59102196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36C6B-4C76-13D2-AC2B-7C697B541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IV.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1E31F-E6F8-12AC-CA7B-926D42E1F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Gyorsított eljárás más tagállamban honos audiovizuális médiaszolgáltatóval szemben a terrorcselekmény elkövetésére való előírások megsértése, közrend védelme miatt</a:t>
            </a:r>
          </a:p>
          <a:p>
            <a:r>
              <a:rPr lang="hu-HU" noProof="0" dirty="0"/>
              <a:t>Közérdek védelme – sérti vagy súlyosan veszélyezteti</a:t>
            </a:r>
          </a:p>
          <a:p>
            <a:r>
              <a:rPr lang="hu-HU" noProof="0" dirty="0" err="1"/>
              <a:t>Mttv</a:t>
            </a:r>
            <a:r>
              <a:rPr lang="hu-HU" noProof="0" dirty="0"/>
              <a:t>. kivételesen sürgős esetben biztosítja a Médiatanácsnak az azonnali döntés lehetőségét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6D61F-EB4E-492F-1A3B-A86C1194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72" y="2641600"/>
            <a:ext cx="322495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D0C64-2A6F-27CC-327D-2B8E5584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FDEEA-623D-EE54-67E5-4481D7DE0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V.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B14D6-79DE-F34E-EE9D-D6F6686F4E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Más uniós tagállamban honos, uniós jogharmonizáció alá nem tartozó médiatartalom-szolgáltatások (rádiós médiaszolgáltatások és sajtótermékek) esetében</a:t>
            </a:r>
          </a:p>
          <a:p>
            <a:r>
              <a:rPr lang="hu-HU" noProof="0" dirty="0"/>
              <a:t>Szolgáltatás felfüggesztése</a:t>
            </a:r>
          </a:p>
          <a:p>
            <a:r>
              <a:rPr lang="hu-HU" noProof="0" dirty="0"/>
              <a:t>Nem kell Európai Bizottságot konzultációs eljárásba bevonni</a:t>
            </a:r>
          </a:p>
          <a:p>
            <a:r>
              <a:rPr lang="hu-HU" noProof="0" dirty="0"/>
              <a:t>Kivételesen sürgős esetben Méditanács köteles kérni az érintett tagállam intézkedését, és a tagállam intézkedésétől függően dönt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3C8E2-2C17-1232-EEF3-41B2AEB15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73" y="2146300"/>
            <a:ext cx="1988403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5ED1-29C1-C23A-3547-3EDC2FF93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0F8DF-A7D7-BFA1-09A5-247C19B77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VI.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9C5D6-7681-CC0B-CEA1-A5C2FF19D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Jogmerkerülési</a:t>
            </a:r>
            <a:r>
              <a:rPr lang="hu-HU" noProof="0" dirty="0"/>
              <a:t> eljárás a más uniós tagállamban honos audiovizuális médiaszolgáltatások esetében</a:t>
            </a:r>
          </a:p>
          <a:p>
            <a:r>
              <a:rPr lang="hu-HU" noProof="0" dirty="0"/>
              <a:t>Méditanács ellenőrzi, hogy más tagállamban </a:t>
            </a:r>
            <a:r>
              <a:rPr lang="hu-HU" noProof="0" dirty="0" err="1"/>
              <a:t>letelepdett</a:t>
            </a:r>
            <a:r>
              <a:rPr lang="hu-HU" noProof="0" dirty="0"/>
              <a:t> szolgáltató teljes egészében/túlnyomórészt Magyarország területére irányítja-e a szolgáltatást (pl. reklám-, illetve előfizetési bevételek fő forrásai, nyelv, közvetítési helyszín, közönség)</a:t>
            </a:r>
          </a:p>
          <a:p>
            <a:r>
              <a:rPr lang="hu-HU" noProof="0" dirty="0"/>
              <a:t>Bizonyítani kell jogmegkerülés tényét, szándékot nem kell bizonyítani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B9F20-0733-195F-A78D-0FE0F42B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80" y="2832100"/>
            <a:ext cx="347472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A382C-B09C-677E-8CD7-C72534DD8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0314FA-ECBF-50A7-99DE-DD0646EAC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Joghatóság különleges esetei a magyar jogban VII.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E2F0D-2C0F-7718-C52F-D4DB2A62B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Eljárás harmadik országbeli médiaszolgáltatóval szemben</a:t>
            </a:r>
          </a:p>
          <a:p>
            <a:r>
              <a:rPr lang="hu-HU" noProof="0" dirty="0"/>
              <a:t>Médiahatóság közvetlen fellépése</a:t>
            </a:r>
          </a:p>
          <a:p>
            <a:r>
              <a:rPr lang="hu-HU" noProof="0" dirty="0"/>
              <a:t>Közrend védelme, bűncselekmények megelőzése, közösségek elleni gyűlöletkeltés tilalmának megsértése, kiskorúak, közegészség, közbiztonság, nemzetbiztonság, fogyasztók, befektetők védelme</a:t>
            </a:r>
          </a:p>
          <a:p>
            <a:r>
              <a:rPr lang="hu-HU" noProof="0" dirty="0"/>
              <a:t>Az intézkedésre olyan médiaszolgáltatás szolgáltatójával szemben kerül sor, amely a fenti érdekek valamelyikét sérti, illetve súlyosan veszélyezteti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E6482-EDEF-AEB1-3666-AC1E6E646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1463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C8E215-249F-47A8-8187-7067B759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 audiovizuális politikája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4D11-B0BD-4000-BB5C-E4328B47A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Sacchi</a:t>
            </a:r>
            <a:r>
              <a:rPr lang="hu-HU" noProof="0" dirty="0"/>
              <a:t>-ügy: televíziós műsorszolgáltatás is élvezi a szolgáltatások szabad mozgásának védelmét (jelenleg EUMSZ 56. cikk)</a:t>
            </a:r>
          </a:p>
          <a:p>
            <a:r>
              <a:rPr lang="hu-HU" noProof="0" dirty="0"/>
              <a:t>Tagállami hatáskört kulturális területen EU általános kereskedelmi hatáskörei korlátozzák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64B65-82F6-5CF5-BF02-CE0C234CC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68" y="2006600"/>
            <a:ext cx="394489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1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8C278-CB0D-6077-BC93-530691E07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62989D-834D-7D1F-BFA7-A64CBF60E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I.</a:t>
            </a:r>
          </a:p>
          <a:p>
            <a:r>
              <a:rPr lang="hu-HU" b="1" noProof="0" dirty="0"/>
              <a:t>Miniszteri Bizottság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F23B-C755-65DF-E0A3-5E54A4A07B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Miniszteri Bizottság, Parlamenti Közgyűlés, valamint az EJEB tevékenysége kiemelkedő</a:t>
            </a:r>
          </a:p>
          <a:p>
            <a:r>
              <a:rPr lang="hu-HU" noProof="0" dirty="0"/>
              <a:t>Miniszteri Bizottság – Európa Tanács döntéshozó szerve, tagállamok külügyminisztereiből, állandó, Strasbourg-ban akkreditált, nagyköveti rangú képviselőiből áll</a:t>
            </a:r>
          </a:p>
          <a:p>
            <a:r>
              <a:rPr lang="hu-HU" noProof="0" dirty="0"/>
              <a:t>Ajánlások, aláíró államokra kötelező érvényű egyezmények</a:t>
            </a:r>
          </a:p>
          <a:p>
            <a:r>
              <a:rPr lang="hu-HU" noProof="0" dirty="0"/>
              <a:t>Nyilatkozatok és határozatok időszerű politikai kérdésekről 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CE1B6-E43C-5686-F0B0-FC16AF104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663700"/>
            <a:ext cx="3530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C4605-6C5B-0DAB-B30E-DA6B98CA6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A15B0-C795-D380-FFC1-098F68E95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II.</a:t>
            </a:r>
          </a:p>
          <a:p>
            <a:r>
              <a:rPr lang="hu-HU" b="1" noProof="0" dirty="0"/>
              <a:t>Parlamenti Közgyűlés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18E93-2E39-923A-4788-0BE63B9E7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Parlamenti Közgyűlés – tagországok nemzeti parlamentjei választják/jelölik ki</a:t>
            </a:r>
          </a:p>
          <a:p>
            <a:r>
              <a:rPr lang="hu-HU" noProof="0" dirty="0"/>
              <a:t>Munkáját bizottságok készítik elő (pl. kulturális, tudományos, oktatási és médiabizottság)</a:t>
            </a:r>
          </a:p>
          <a:p>
            <a:r>
              <a:rPr lang="hu-HU" noProof="0" dirty="0"/>
              <a:t>Plenáris ülésszakon elfogadható állásfoglalások: ajánlás, határozat, vélemény, utasítás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5417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6C0F-C4AC-E752-4607-77F7F861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D0799-744F-A0BE-D89B-D7B19DAD2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III.</a:t>
            </a:r>
          </a:p>
          <a:p>
            <a:r>
              <a:rPr lang="hu-HU" b="1" noProof="0" dirty="0"/>
              <a:t>EJEB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E9BF6-AA5C-EDAF-DAFF-04462A7EB3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EJEB: nemzetközi emberi jogi bíróság</a:t>
            </a:r>
          </a:p>
          <a:p>
            <a:r>
              <a:rPr lang="hu-HU" noProof="0" dirty="0"/>
              <a:t>Valamennyi tagállam delegálhat egy-egy bírót (47)</a:t>
            </a:r>
          </a:p>
          <a:p>
            <a:r>
              <a:rPr lang="hu-HU" noProof="0" dirty="0"/>
              <a:t>EJEB felügyeli EJEE tagállamok általi betartását</a:t>
            </a:r>
          </a:p>
          <a:p>
            <a:r>
              <a:rPr lang="hu-HU" noProof="0" dirty="0"/>
              <a:t>Az ügyek egyének által benyújtott panaszok (kérelmek) formájában kerülnek a bíróság elé</a:t>
            </a:r>
          </a:p>
          <a:p>
            <a:r>
              <a:rPr lang="hu-HU" noProof="0" dirty="0"/>
              <a:t>Ha nem alaptalan, ítéletet hoz, marasztalva a tagállamot, vagy érdemben elutasítja a panaszt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598DD-A695-5BEC-9D2E-997BEDF5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752924"/>
            <a:ext cx="3367163" cy="24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9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28EB-45DB-8E0B-770A-0D3B7FDD6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E2638-298F-765B-FF00-0E3D08937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IV.</a:t>
            </a:r>
          </a:p>
          <a:p>
            <a:r>
              <a:rPr lang="hu-HU" b="1" noProof="0" dirty="0"/>
              <a:t>Velencei Bizottság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C0AB-ABE3-3628-95FB-245DFC1EF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Velencei Bizottság – az ET tanácsadó testülete alkotmányjogi kérdésekben</a:t>
            </a:r>
          </a:p>
          <a:p>
            <a:r>
              <a:rPr lang="hu-HU" noProof="0" dirty="0"/>
              <a:t>Fő területei: alkotmányos segítségnyújtás, választások, politikai pártok szabályozása, alkotmánybírókkal és ombudsmanokkal történő együttműködés, nemzetközi tanulmányok, jelentések készítése, szemináriumok megtartása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06100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144E-D745-36F8-1C4C-EC1CEBA00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F8D1B-8FB4-6371-E893-BC0BFCB47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V.</a:t>
            </a:r>
          </a:p>
          <a:p>
            <a:r>
              <a:rPr lang="hu-HU" b="1" noProof="0" dirty="0"/>
              <a:t>Egyezmények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BB90B-D0A0-A48E-032C-7B1FA76C4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EJEE – 1950. november 4-én írták alá Rómában, Magyarország 1992-ben ratifikálta</a:t>
            </a:r>
          </a:p>
          <a:p>
            <a:r>
              <a:rPr lang="hu-HU" noProof="0" dirty="0"/>
              <a:t>EJEE véleménynyilvánítás szabadságáról szóló 10. cikke</a:t>
            </a:r>
          </a:p>
          <a:p>
            <a:r>
              <a:rPr lang="hu-HU" noProof="0" dirty="0"/>
              <a:t>Határokat átlépő </a:t>
            </a:r>
            <a:r>
              <a:rPr lang="hu-HU" noProof="0" dirty="0" err="1"/>
              <a:t>televíziózásról</a:t>
            </a:r>
            <a:r>
              <a:rPr lang="hu-HU" noProof="0" dirty="0"/>
              <a:t> szóló európai egyezmény, TVWF irányelvnél bővebb (pl. emberi méltóság, mások alapvető jogainak tiszteletben tartása)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3395D-8056-99CA-CD84-B8B14D9F7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0" y="2070100"/>
            <a:ext cx="3293574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2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F29E-90CC-ACBA-B2FE-BA5C018E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FCF51-EFEE-FF1B-D66B-B8EBC4AE8F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V</a:t>
            </a:r>
            <a:r>
              <a:rPr lang="en-US" b="1" noProof="0" dirty="0"/>
              <a:t>I</a:t>
            </a:r>
            <a:r>
              <a:rPr lang="hu-HU" b="1" noProof="0" dirty="0"/>
              <a:t>.</a:t>
            </a:r>
          </a:p>
          <a:p>
            <a:r>
              <a:rPr lang="hu-HU" b="1" noProof="0" dirty="0"/>
              <a:t>A médiaszabályozásra vonatkozó, nem kötelező </a:t>
            </a:r>
            <a:r>
              <a:rPr lang="hu-HU" b="1" noProof="0" dirty="0" err="1"/>
              <a:t>erejű</a:t>
            </a:r>
            <a:r>
              <a:rPr lang="hu-HU" b="1" noProof="0" dirty="0"/>
              <a:t> normák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BAA4B-CBD7-2515-67DE-40D415962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hu-HU" noProof="0" dirty="0"/>
              <a:t>Véleménynyilvánítás szabadságának védelmében kötelező ajánlások</a:t>
            </a:r>
          </a:p>
          <a:p>
            <a:r>
              <a:rPr lang="hu-HU" noProof="0" dirty="0"/>
              <a:t>Újságírók jogállása, forrásvédelem, félelem nélküli újságírói munka biztosítása</a:t>
            </a:r>
          </a:p>
          <a:p>
            <a:r>
              <a:rPr lang="hu-HU" noProof="0" dirty="0"/>
              <a:t>Médiaszabályozási kérdések (pl. internetes környezetben való önszabályozás, médiához való hozzáférés)</a:t>
            </a:r>
          </a:p>
          <a:p>
            <a:r>
              <a:rPr lang="hu-HU" noProof="0" dirty="0"/>
              <a:t>Médiában megjelenő diszkrimináció, tolerancia hiánya, sztereotip ábrázolások veszélyei</a:t>
            </a:r>
          </a:p>
          <a:p>
            <a:r>
              <a:rPr lang="hu-HU" noProof="0" dirty="0"/>
              <a:t>Digitális környezet kihívásai</a:t>
            </a:r>
          </a:p>
          <a:p>
            <a:r>
              <a:rPr lang="hu-HU" noProof="0" dirty="0"/>
              <a:t>Magánszféra védelme, </a:t>
            </a:r>
            <a:r>
              <a:rPr lang="hu-HU" noProof="0" dirty="0" err="1"/>
              <a:t>adatvédelmi</a:t>
            </a:r>
            <a:r>
              <a:rPr lang="hu-HU" noProof="0" dirty="0"/>
              <a:t> kérdések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64757-BB55-6809-10EA-CE930290E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2" y="2540000"/>
            <a:ext cx="269875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C7EAA-ADE6-1EB8-D238-3EDBE6972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54BAA-597B-482A-2937-A3BAFC6C6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Európa Tanács médiapolitikája VI</a:t>
            </a:r>
            <a:r>
              <a:rPr lang="en-US" b="1" noProof="0" dirty="0"/>
              <a:t>I</a:t>
            </a:r>
            <a:r>
              <a:rPr lang="hu-HU" b="1" noProof="0" dirty="0"/>
              <a:t>.</a:t>
            </a:r>
          </a:p>
          <a:p>
            <a:r>
              <a:rPr lang="hu-HU" b="1" noProof="0" dirty="0"/>
              <a:t>Az EJEB ítélkezési gyakorlata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7E1AA-6AF5-A821-1BA5-6BF9EE594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EJEB sajtószabadsággal kapcsolatos döntései – média közhatalom által rendkívül indokolt esetben korlátozható</a:t>
            </a:r>
          </a:p>
          <a:p>
            <a:r>
              <a:rPr lang="hu-HU" noProof="0" dirty="0"/>
              <a:t>Televíziózás kapcsán a technológia sajátosságai okán erősebb állami felügyelet is megengedhető</a:t>
            </a:r>
          </a:p>
          <a:p>
            <a:r>
              <a:rPr lang="hu-HU" noProof="0" dirty="0"/>
              <a:t>Frekvenciákhoz való hozzáférés engedélyezése</a:t>
            </a:r>
          </a:p>
          <a:p>
            <a:r>
              <a:rPr lang="hu-HU" noProof="0" dirty="0" err="1"/>
              <a:t>Centro</a:t>
            </a:r>
            <a:r>
              <a:rPr lang="hu-HU" noProof="0" dirty="0"/>
              <a:t>-ügy: médiapluralizmus sérelme, nyilvános pályázat megnyerését követő követelmény nem teljesítése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7D81B-D7D8-C893-D71C-96D03CD74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4" y="1600200"/>
            <a:ext cx="2149475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5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37FE-0F69-4E77-B58A-99E4DAB5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hu-HU" noProof="0" dirty="0"/>
              <a:t>Kérdések?</a:t>
            </a:r>
          </a:p>
        </p:txBody>
      </p:sp>
    </p:spTree>
    <p:extLst>
      <p:ext uri="{BB962C8B-B14F-4D97-AF65-F5344CB8AC3E}">
        <p14:creationId xmlns:p14="http://schemas.microsoft.com/office/powerpoint/2010/main" val="6193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ED2E-BBAC-41CA-AB3F-1A97A05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6D39DE-23EC-44C9-86C4-B829E303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dirty="0"/>
              <a:t>Dr. Necz Dániel LL.M. ügyvéd, óraadó (KRE-ÁJK)</a:t>
            </a:r>
          </a:p>
          <a:p>
            <a:pPr marL="0" indent="0">
              <a:buNone/>
            </a:pPr>
            <a:r>
              <a:rPr lang="hu-HU" noProof="0" dirty="0">
                <a:hlinkClick r:id="rId2"/>
              </a:rPr>
              <a:t>necz.daniel@kre.hu</a:t>
            </a:r>
            <a:r>
              <a:rPr lang="en-US" noProof="0"/>
              <a:t> </a:t>
            </a:r>
            <a:endParaRPr lang="hu-HU" noProof="0" dirty="0"/>
          </a:p>
          <a:p>
            <a:pPr marL="0" indent="0">
              <a:buNone/>
            </a:pPr>
            <a:br>
              <a:rPr lang="hu-HU" noProof="0" dirty="0"/>
            </a:br>
            <a:endParaRPr lang="hu-HU" noProof="0" dirty="0"/>
          </a:p>
          <a:p>
            <a:pPr marL="0" indent="0">
              <a:buNone/>
            </a:pPr>
            <a:endParaRPr lang="hu-HU" noProof="0" dirty="0"/>
          </a:p>
        </p:txBody>
      </p:sp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27B7B18-6777-4018-9AD2-ACAB8C3E8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593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2056-389D-D7BC-B9F7-4688E1816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6D5920-2217-B3B0-5364-4F037E1F2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EU audiovizuális politikája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BADD9-C9D1-8500-DA82-AF5035313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Debauve</a:t>
            </a:r>
            <a:r>
              <a:rPr lang="hu-HU" noProof="0" dirty="0"/>
              <a:t>-ügy: külföldi műsorszolgáltatókkal szembeni megkülönböztető intézkedéseket eltörölte</a:t>
            </a:r>
          </a:p>
          <a:p>
            <a:r>
              <a:rPr lang="hu-HU" noProof="0" dirty="0"/>
              <a:t>89/552/EGK (TVWF) irányelv – </a:t>
            </a:r>
            <a:r>
              <a:rPr lang="hu-HU" noProof="0" dirty="0" err="1"/>
              <a:t>televíziózásra</a:t>
            </a:r>
            <a:r>
              <a:rPr lang="hu-HU" noProof="0" dirty="0"/>
              <a:t> vonatkozó közös minimumszabályok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C05B5-7BC1-0879-4640-A76E9FD3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82" y="2451100"/>
            <a:ext cx="3666067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F12A4-A68C-6C3A-B7FA-7EF7ED53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A164A-9327-6374-ACD8-CACECEED2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Az AVMS irányelv és felülvizsgálata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860BF-E67C-BA68-405A-1B2ABF6520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AVMS irányelv (2007/2010)</a:t>
            </a:r>
          </a:p>
          <a:p>
            <a:r>
              <a:rPr lang="hu-HU" noProof="0" dirty="0"/>
              <a:t>Tárgyi hatály kiterjesztése az audiovizuális szolgáltatásokra</a:t>
            </a:r>
          </a:p>
          <a:p>
            <a:r>
              <a:rPr lang="hu-HU" noProof="0" dirty="0"/>
              <a:t>Joghatóság – származási ország elve</a:t>
            </a:r>
          </a:p>
          <a:p>
            <a:r>
              <a:rPr lang="hu-HU" noProof="0" dirty="0"/>
              <a:t>Letelepedés szabadsága</a:t>
            </a:r>
          </a:p>
          <a:p>
            <a:r>
              <a:rPr lang="hu-HU" noProof="0" dirty="0"/>
              <a:t>Vétel és továbbítás szabadsága (különbségek televíziós műsorszolgáltatás és lekérhető médiaszolgáltatás között)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FA5F3-D692-0D47-A0BA-66CB81E11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3225"/>
            <a:ext cx="3511550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622A0-817C-1683-A87E-212E5FBF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84DA7E-BEBD-15E4-8741-195311A588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Az AVMS irányelv és felülvizsgálata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350BE-E986-2DCD-3A8D-A0FA3651D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Alapelvek (ideértve: gyűlöletkeltés tilalma, fogyatékkal élők audiovizuális szolgáltatásokhoz való hozzáférése)</a:t>
            </a:r>
          </a:p>
          <a:p>
            <a:r>
              <a:rPr lang="hu-HU" noProof="0" dirty="0"/>
              <a:t>Társ- és önszabályozás</a:t>
            </a:r>
          </a:p>
          <a:p>
            <a:r>
              <a:rPr lang="hu-HU" noProof="0" dirty="0"/>
              <a:t>Intézményrendszerre vonatkozó szabályozás – nemzeti médiahatóságokra vonatkozó szabályok</a:t>
            </a:r>
          </a:p>
          <a:p>
            <a:r>
              <a:rPr lang="hu-HU" noProof="0" dirty="0"/>
              <a:t>Hatóság függetlensége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2447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312E4-F0F5-893C-C504-1F819E24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D8E25-9D20-DC72-69FA-6449DEA36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Az AVMS irányelv és felülvizsgálata III.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D6047-FE9E-BC65-994D-D05DB290B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2018-as AVMS irányelv</a:t>
            </a:r>
          </a:p>
          <a:p>
            <a:r>
              <a:rPr lang="hu-HU" noProof="0" dirty="0"/>
              <a:t>Videómegosztóplatform-szolgáltatásra (pl. YouTube) vonatkozó szabályok</a:t>
            </a:r>
          </a:p>
          <a:p>
            <a:r>
              <a:rPr lang="hu-HU" noProof="0" dirty="0"/>
              <a:t>Lineáris és lekérhető szolgáltatásokra vonatkozó szabályok egységesítése</a:t>
            </a:r>
          </a:p>
          <a:p>
            <a:r>
              <a:rPr lang="hu-HU" noProof="0" dirty="0"/>
              <a:t>Minimális, technológia sajátosságai által indokolt különbségek (pl. reklámidőkorlátok)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3BBC0-4258-FE96-7D03-BB000667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0" y="2571750"/>
            <a:ext cx="3704929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339E7-8EE6-B2D5-8634-98B5D89B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86B35-2521-FE92-B2F9-8A1C284437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Joghatósági kérdések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E393B-899F-CD06-99C8-3CD1E22DF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Származási ország elve – letelepedés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Főszabály szerint származási ország szerinti tagállami hatóság eljárása,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Ennek hiányában technikai feltételek, 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Végül az EUMSZ letelepedésre vonatkozó rendelkezései döntenek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37B86-5946-C3BD-7C6D-A0A0B2878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0" y="2895600"/>
            <a:ext cx="3535317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9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3926-1801-6761-B4E5-293DE8F3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07E10-2517-EE6C-9783-CCA649BFF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AVMS irányelv</a:t>
            </a:r>
          </a:p>
          <a:p>
            <a:r>
              <a:rPr lang="hu-HU" b="1" noProof="0" dirty="0"/>
              <a:t>Joghatósági kérdések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076EB-B5A6-CC00-79BE-020F04492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Származási ország elve – letelepedés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Szerkesztői döntések meghozatala,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Ha a ezek két különböző tagállamban történnek, műsorszolgáltatással kapcsolatos tevékenységben közreműködő munkaerő jelentős részének helye (tartalomelőállítás, műsorszerkesztés, terjesztés)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Ha ez alapján sem dönthető el, központi ügyintézés helye</a:t>
            </a:r>
          </a:p>
          <a:p>
            <a:pPr marL="457200" indent="-457200">
              <a:buFont typeface="+mj-lt"/>
              <a:buAutoNum type="alphaLcParenR"/>
            </a:pPr>
            <a:r>
              <a:rPr lang="hu-HU" noProof="0" dirty="0"/>
              <a:t>Végül, ha így sem, ahol elsőként kezdte meg médiaszolgáltatást a médiaszolgáltató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B608B-76D1-B143-2D68-83D847B9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23" y="2679700"/>
            <a:ext cx="3752814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06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1800</Words>
  <Application>Microsoft Office PowerPoint</Application>
  <PresentationFormat>Widescreen</PresentationFormat>
  <Paragraphs>342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Symbol</vt:lpstr>
      <vt:lpstr>Trebuchet MS</vt:lpstr>
      <vt:lpstr>Wingdings 3</vt:lpstr>
      <vt:lpstr>Facet</vt:lpstr>
      <vt:lpstr>Infokommunikációs jog II. (Médiajog) AVMS irányelv, joghatósági kérdések, az Európa Tanács médiapolitikája és az EJEB jogfejlesztő gyakorlata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Kérdések?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eDM-ek elszaporodásának csak a GDPR szab határt? Mit szabad és mit nem a jog oldaláról?</dc:title>
  <dc:creator>Dániel Necz</dc:creator>
  <cp:lastModifiedBy>Dániel Necz</cp:lastModifiedBy>
  <cp:revision>179</cp:revision>
  <dcterms:created xsi:type="dcterms:W3CDTF">2021-01-11T23:13:24Z</dcterms:created>
  <dcterms:modified xsi:type="dcterms:W3CDTF">2026-04-30T08:18:05Z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20240528164427583</vt:lpwstr>
  </property>
</Properties>
</file>